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2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AB79-14F5-4A2C-A9EE-DA3EED8B9DED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136" y="548680"/>
            <a:ext cx="7729711" cy="1224136"/>
          </a:xfrm>
        </p:spPr>
        <p:txBody>
          <a:bodyPr>
            <a:normAutofit fontScale="90000"/>
          </a:bodyPr>
          <a:lstStyle/>
          <a:p>
            <a:r>
              <a:rPr lang="de-DE" dirty="0"/>
              <a:t>Mittelschule München, </a:t>
            </a:r>
            <a:br>
              <a:rPr lang="de-DE" dirty="0"/>
            </a:br>
            <a:r>
              <a:rPr lang="de-DE" b="1" dirty="0"/>
              <a:t>T</a:t>
            </a:r>
            <a:r>
              <a:rPr lang="de-DE" dirty="0"/>
              <a:t>oni-</a:t>
            </a:r>
            <a:r>
              <a:rPr lang="de-DE" b="1" dirty="0" err="1"/>
              <a:t>P</a:t>
            </a:r>
            <a:r>
              <a:rPr lang="de-DE" dirty="0" err="1"/>
              <a:t>fülf</a:t>
            </a:r>
            <a:r>
              <a:rPr lang="de-DE" dirty="0"/>
              <a:t>-</a:t>
            </a:r>
            <a:r>
              <a:rPr lang="de-DE" b="1" dirty="0"/>
              <a:t>S</a:t>
            </a:r>
            <a:r>
              <a:rPr lang="de-DE" dirty="0"/>
              <a:t>traße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58052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In </a:t>
            </a:r>
            <a:r>
              <a:rPr lang="de-DE" sz="3600" b="1" dirty="0"/>
              <a:t>T</a:t>
            </a:r>
            <a:r>
              <a:rPr lang="de-DE" sz="3600" dirty="0"/>
              <a:t>heorie und </a:t>
            </a:r>
            <a:r>
              <a:rPr lang="de-DE" sz="3600" b="1" dirty="0"/>
              <a:t>P</a:t>
            </a:r>
            <a:r>
              <a:rPr lang="de-DE" sz="3600" dirty="0"/>
              <a:t>raxis </a:t>
            </a:r>
            <a:r>
              <a:rPr lang="de-DE" sz="3600" b="1" dirty="0"/>
              <a:t>s</a:t>
            </a:r>
            <a:r>
              <a:rPr lang="de-DE" sz="3600" dirty="0"/>
              <a:t>tark!!!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6" y="1826890"/>
            <a:ext cx="7915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8495" y="427776"/>
            <a:ext cx="779755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Die Toni-</a:t>
            </a:r>
            <a:r>
              <a:rPr lang="de-DE" b="1" dirty="0" err="1"/>
              <a:t>Pfülf</a:t>
            </a:r>
            <a:r>
              <a:rPr lang="de-DE" b="1" dirty="0"/>
              <a:t>-Schule stellt sich vor: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250 Schüler (kleine Schule, jeder kennt jeden)</a:t>
            </a:r>
          </a:p>
          <a:p>
            <a:r>
              <a:rPr lang="de-DE" dirty="0"/>
              <a:t>In 13 Klassen (5 Ganztagsklassen, M10, </a:t>
            </a:r>
            <a:br>
              <a:rPr lang="de-DE" dirty="0"/>
            </a:br>
            <a:r>
              <a:rPr lang="de-DE" dirty="0"/>
              <a:t>2 Deutschklassen)</a:t>
            </a:r>
          </a:p>
          <a:p>
            <a:r>
              <a:rPr lang="de-DE" dirty="0" smtClean="0"/>
              <a:t>28 </a:t>
            </a:r>
            <a:r>
              <a:rPr lang="de-DE" dirty="0"/>
              <a:t>Lehrkräfte</a:t>
            </a:r>
          </a:p>
          <a:p>
            <a:r>
              <a:rPr lang="de-DE" dirty="0"/>
              <a:t>2 Schulsozialarbeiterinnen</a:t>
            </a:r>
          </a:p>
          <a:p>
            <a:r>
              <a:rPr lang="de-DE" dirty="0"/>
              <a:t>2 Schulpsychologinnen</a:t>
            </a:r>
          </a:p>
          <a:p>
            <a:r>
              <a:rPr lang="de-DE" dirty="0"/>
              <a:t>1 </a:t>
            </a:r>
            <a:r>
              <a:rPr lang="de-DE" dirty="0" smtClean="0"/>
              <a:t>Beratungsrektor</a:t>
            </a:r>
            <a:endParaRPr lang="de-DE" dirty="0"/>
          </a:p>
          <a:p>
            <a:r>
              <a:rPr lang="de-DE" dirty="0"/>
              <a:t>2</a:t>
            </a:r>
            <a:r>
              <a:rPr lang="de-DE" dirty="0" smtClean="0"/>
              <a:t> Jobmentoren</a:t>
            </a:r>
            <a:endParaRPr lang="de-DE" dirty="0"/>
          </a:p>
          <a:p>
            <a:r>
              <a:rPr lang="de-DE" dirty="0"/>
              <a:t>1 JADE-Fachkraft</a:t>
            </a:r>
          </a:p>
          <a:p>
            <a:r>
              <a:rPr lang="de-DE" dirty="0"/>
              <a:t>Offene Ganztagsschule (OGS)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7" name="Picture 3" descr="tpsfett 060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153"/>
            <a:ext cx="819150" cy="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de-DE" b="1" dirty="0"/>
              <a:t>Fächer in der 5.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40537"/>
              </p:ext>
            </p:extLst>
          </p:nvPr>
        </p:nvGraphicFramePr>
        <p:xfrm>
          <a:off x="1259632" y="980729"/>
          <a:ext cx="6840760" cy="560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3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Wochenstunden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Deutsch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Englisch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NT (Natur und Technik)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GPG (Geographie – Politik – Geschichte)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 err="1"/>
                        <a:t>WiB</a:t>
                      </a:r>
                      <a:r>
                        <a:rPr lang="de-DE" sz="1800" b="0" i="1" dirty="0"/>
                        <a:t> (Wirtschaft und Beruf)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Religion/Ethik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Sport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Kunst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Musik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1800" b="0" i="1" dirty="0"/>
                        <a:t>WG (Werken und Gestalten)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Tastschreiben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3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Deutsch Förderstunde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6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Zusätzlich in der Ganztagsklasse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Schwimmunterricht (5. Kl.)</a:t>
            </a:r>
          </a:p>
          <a:p>
            <a:r>
              <a:rPr lang="de-DE" dirty="0" smtClean="0"/>
              <a:t>Chorklasse</a:t>
            </a:r>
            <a:endParaRPr lang="de-DE" dirty="0"/>
          </a:p>
          <a:p>
            <a:r>
              <a:rPr lang="de-DE" dirty="0"/>
              <a:t>Instrumentalunterricht der Musikschule </a:t>
            </a:r>
            <a:r>
              <a:rPr lang="de-DE" dirty="0" err="1"/>
              <a:t>Bilan</a:t>
            </a:r>
            <a:r>
              <a:rPr lang="de-DE" dirty="0"/>
              <a:t> (z.B. Gitarre, Klavier, Schlagzeug, Gesang)</a:t>
            </a:r>
          </a:p>
          <a:p>
            <a:r>
              <a:rPr lang="de-DE" dirty="0"/>
              <a:t>Mittagstisch Mo - Do (täglich frisch zubereitet) </a:t>
            </a:r>
          </a:p>
          <a:p>
            <a:pPr marL="0" indent="0">
              <a:buNone/>
            </a:pPr>
            <a:r>
              <a:rPr lang="de-DE" dirty="0"/>
              <a:t>	in der Mensa</a:t>
            </a:r>
          </a:p>
          <a:p>
            <a:r>
              <a:rPr lang="de-DE" dirty="0"/>
              <a:t>AGs (z.B. </a:t>
            </a:r>
            <a:r>
              <a:rPr lang="de-DE" dirty="0" smtClean="0"/>
              <a:t>Theater</a:t>
            </a:r>
            <a:r>
              <a:rPr lang="de-DE" smtClean="0"/>
              <a:t>, Breakdance, </a:t>
            </a:r>
            <a:r>
              <a:rPr lang="de-DE" dirty="0" smtClean="0"/>
              <a:t>Kunst, </a:t>
            </a:r>
            <a:r>
              <a:rPr lang="de-DE" dirty="0"/>
              <a:t>…)</a:t>
            </a:r>
          </a:p>
          <a:p>
            <a:r>
              <a:rPr lang="de-DE" dirty="0"/>
              <a:t>Übungsstunden (individuelle Förderung, je nach Bedarf)</a:t>
            </a:r>
          </a:p>
        </p:txBody>
      </p:sp>
      <p:pic>
        <p:nvPicPr>
          <p:cNvPr id="2054" name="Picture 6" descr="https://www.clipartsfree.de/images/joomgallery/originals/berufe_6/schwimmen_clipart_bild_gratis_20130725_132223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00" y="1196752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991888" cy="139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orlagen123.co/wp-content/uploads/2018/02/essen-clipart-deiefr-trinken-clipart-310500-of-essen-clipart-5003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7" y="3814940"/>
            <a:ext cx="1977770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7" y="5617560"/>
            <a:ext cx="1606078" cy="11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Berufsorientierung ab der 7.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Berufsorientierende Fächer (</a:t>
            </a:r>
            <a:r>
              <a:rPr lang="de-DE" sz="2800" b="1" dirty="0" err="1"/>
              <a:t>BoZ</a:t>
            </a:r>
            <a:r>
              <a:rPr lang="de-DE" sz="2800" b="1" dirty="0"/>
              <a:t>):</a:t>
            </a:r>
          </a:p>
          <a:p>
            <a:pPr>
              <a:buFontTx/>
              <a:buChar char="-"/>
            </a:pPr>
            <a:r>
              <a:rPr lang="de-DE" sz="2800" dirty="0"/>
              <a:t>Wirtschaft und Kommunikation</a:t>
            </a:r>
          </a:p>
          <a:p>
            <a:pPr>
              <a:buFontTx/>
              <a:buChar char="-"/>
            </a:pPr>
            <a:r>
              <a:rPr lang="de-DE" sz="2800" dirty="0"/>
              <a:t>Technik</a:t>
            </a:r>
          </a:p>
          <a:p>
            <a:pPr>
              <a:buFontTx/>
              <a:buChar char="-"/>
            </a:pPr>
            <a:r>
              <a:rPr lang="de-DE" sz="2800" dirty="0" smtClean="0"/>
              <a:t>Ernährung und Soziales</a:t>
            </a:r>
            <a:endParaRPr lang="de-DE" sz="2800" dirty="0"/>
          </a:p>
          <a:p>
            <a:pPr marL="0" indent="0">
              <a:buNone/>
            </a:pPr>
            <a:endParaRPr lang="de-DE" sz="1050" dirty="0"/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Praxistage 7. Klasse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Betriebspraktika (8./9. Klasse)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/>
              <a:t>Berufsberatung/Jobmentoren/JADE</a:t>
            </a:r>
          </a:p>
          <a:p>
            <a:pPr marL="0" indent="0">
              <a:buNone/>
            </a:pPr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 smtClean="0"/>
              <a:t>Betriebserkundungen</a:t>
            </a:r>
            <a:endParaRPr lang="de-DE" sz="2800" b="1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sz="2800" b="1" dirty="0">
                <a:sym typeface="Wingdings" panose="05000000000000000000" pitchFamily="2" charset="2"/>
              </a:rPr>
              <a:t>Streitschlichter</a:t>
            </a:r>
          </a:p>
          <a:p>
            <a:pPr>
              <a:buFont typeface="Wingdings"/>
              <a:buChar char="à"/>
            </a:pPr>
            <a:r>
              <a:rPr lang="de-DE" sz="2800" b="1" dirty="0">
                <a:sym typeface="Wingdings" panose="05000000000000000000" pitchFamily="2" charset="2"/>
              </a:rPr>
              <a:t>Schulsanitätsdienst</a:t>
            </a: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3078" name="Picture 6" descr="https://cdn.xl.thumbs.canstockphoto.it/canstock67207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9" b="7067"/>
          <a:stretch/>
        </p:blipFill>
        <p:spPr bwMode="auto">
          <a:xfrm>
            <a:off x="4890596" y="2276872"/>
            <a:ext cx="1069241" cy="13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artpanda.com/computer-clip-art-RiAyEBMK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56" y="1412776"/>
            <a:ext cx="1412532" cy="14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reedesignfile.com/upload/2016/01/Children-cooking-design-vector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2" y="2564904"/>
            <a:ext cx="1608689" cy="1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7811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/>
              <a:t>Also warum sollte man das Kind unnötig überfordern?</a:t>
            </a:r>
          </a:p>
        </p:txBody>
      </p:sp>
      <p:pic>
        <p:nvPicPr>
          <p:cNvPr id="4098" name="Picture 2" descr="https://www.motivationsposter.de/media/catalog/product/cache/1/image/9df78eab33525d08d6e5fb8d27136e95/g/i/gip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266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</vt:lpstr>
      <vt:lpstr>Mittelschule München,  Toni-Pfülf-Straße</vt:lpstr>
      <vt:lpstr>Die Toni-Pfülf-Schule stellt sich vor:</vt:lpstr>
      <vt:lpstr>Fächer in der 5. Klasse</vt:lpstr>
      <vt:lpstr>Zusätzlich in der Ganztagsklasse</vt:lpstr>
      <vt:lpstr>Berufsorientierung ab der 7. Klasse</vt:lpstr>
      <vt:lpstr>PowerPoint-Präsentation</vt:lpstr>
    </vt:vector>
  </TitlesOfParts>
  <Company>Landeshauptstadt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 an  der Toni-Pfülf-Straße</dc:title>
  <dc:creator>Elisabeth Vogt</dc:creator>
  <cp:lastModifiedBy>Gabriele Bayer-Maier</cp:lastModifiedBy>
  <cp:revision>22</cp:revision>
  <cp:lastPrinted>2018-11-29T14:44:21Z</cp:lastPrinted>
  <dcterms:created xsi:type="dcterms:W3CDTF">2018-11-28T11:58:21Z</dcterms:created>
  <dcterms:modified xsi:type="dcterms:W3CDTF">2023-02-03T07:16:27Z</dcterms:modified>
</cp:coreProperties>
</file>