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79" r:id="rId3"/>
    <p:sldId id="333" r:id="rId4"/>
    <p:sldId id="325" r:id="rId5"/>
    <p:sldId id="326" r:id="rId6"/>
    <p:sldId id="340" r:id="rId7"/>
    <p:sldId id="327" r:id="rId8"/>
    <p:sldId id="341" r:id="rId9"/>
    <p:sldId id="338" r:id="rId10"/>
    <p:sldId id="329" r:id="rId11"/>
    <p:sldId id="339" r:id="rId12"/>
    <p:sldId id="331" r:id="rId13"/>
    <p:sldId id="332" r:id="rId14"/>
    <p:sldId id="336" r:id="rId15"/>
    <p:sldId id="298" r:id="rId16"/>
    <p:sldId id="337" r:id="rId1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B8B35"/>
    <a:srgbClr val="FFCC99"/>
    <a:srgbClr val="F9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105" d="100"/>
          <a:sy n="105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229BC-FE0E-4882-91AD-D4F33AE26346}" type="doc">
      <dgm:prSet loTypeId="urn:microsoft.com/office/officeart/2005/8/layout/cycle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BBD1CF72-DD99-4CEC-851C-4C67D32292A2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Vermittlung von sozialen Kompetenzen</a:t>
          </a:r>
          <a:endParaRPr lang="de-DE" sz="2400" dirty="0"/>
        </a:p>
      </dgm:t>
    </dgm:pt>
    <dgm:pt modelId="{B72F6173-08CD-4A19-B890-7289663AEC47}" type="parTrans" cxnId="{83603114-69E1-42ED-8BB3-6A4F701E126C}">
      <dgm:prSet/>
      <dgm:spPr/>
      <dgm:t>
        <a:bodyPr/>
        <a:lstStyle/>
        <a:p>
          <a:endParaRPr lang="de-DE"/>
        </a:p>
      </dgm:t>
    </dgm:pt>
    <dgm:pt modelId="{49DF1408-4BDD-41D9-934E-FAFEE233FDF8}" type="sibTrans" cxnId="{83603114-69E1-42ED-8BB3-6A4F701E126C}">
      <dgm:prSet/>
      <dgm:spPr/>
      <dgm:t>
        <a:bodyPr/>
        <a:lstStyle/>
        <a:p>
          <a:endParaRPr lang="de-DE"/>
        </a:p>
      </dgm:t>
    </dgm:pt>
    <dgm:pt modelId="{7E67C100-2AFD-40A6-88A3-65DD02823502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hohes Maß an Wissens-vermittlung</a:t>
          </a:r>
          <a:endParaRPr lang="de-DE" sz="2400" dirty="0"/>
        </a:p>
      </dgm:t>
    </dgm:pt>
    <dgm:pt modelId="{E6412226-4EFB-4A8B-9B95-EF9CF5F78A9A}" type="parTrans" cxnId="{30CEF013-8DFC-40E2-9205-DAACBC852A29}">
      <dgm:prSet/>
      <dgm:spPr/>
      <dgm:t>
        <a:bodyPr/>
        <a:lstStyle/>
        <a:p>
          <a:endParaRPr lang="de-DE"/>
        </a:p>
      </dgm:t>
    </dgm:pt>
    <dgm:pt modelId="{AB099465-9005-44D7-AD1E-F76119BD8757}" type="sibTrans" cxnId="{30CEF013-8DFC-40E2-9205-DAACBC852A29}">
      <dgm:prSet/>
      <dgm:spPr/>
      <dgm:t>
        <a:bodyPr/>
        <a:lstStyle/>
        <a:p>
          <a:endParaRPr lang="de-DE"/>
        </a:p>
      </dgm:t>
    </dgm:pt>
    <dgm:pt modelId="{55DFA475-46E1-4F0E-B687-FF0EF68C31B7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itchFamily="34" charset="0"/>
            </a:rPr>
            <a:t>Werteerziehung und kulturelle Bildung</a:t>
          </a:r>
        </a:p>
      </dgm:t>
    </dgm:pt>
    <dgm:pt modelId="{86A05AC7-89F2-48AB-A5A9-841F12D6318B}" type="parTrans" cxnId="{44856C2E-A8BF-4094-BE39-0486C9E2FFCE}">
      <dgm:prSet/>
      <dgm:spPr/>
      <dgm:t>
        <a:bodyPr/>
        <a:lstStyle/>
        <a:p>
          <a:endParaRPr lang="de-DE"/>
        </a:p>
      </dgm:t>
    </dgm:pt>
    <dgm:pt modelId="{23CD7002-DF95-4E1B-ADA4-2E4958DCE93E}" type="sibTrans" cxnId="{44856C2E-A8BF-4094-BE39-0486C9E2FFCE}">
      <dgm:prSet/>
      <dgm:spPr/>
      <dgm:t>
        <a:bodyPr/>
        <a:lstStyle/>
        <a:p>
          <a:endParaRPr lang="de-DE"/>
        </a:p>
      </dgm:t>
    </dgm:pt>
    <dgm:pt modelId="{E5A16F9A-1932-4DC0-9784-5816E3FAA8FE}">
      <dgm:prSet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Erkennen der Begabungen durch Vielfalt der Fächer</a:t>
          </a:r>
        </a:p>
      </dgm:t>
    </dgm:pt>
    <dgm:pt modelId="{D111FE47-9793-4D4A-A4BB-6CA39B788679}" type="parTrans" cxnId="{4D597317-E9D6-4A18-8122-99335592F425}">
      <dgm:prSet/>
      <dgm:spPr/>
      <dgm:t>
        <a:bodyPr/>
        <a:lstStyle/>
        <a:p>
          <a:endParaRPr lang="de-DE"/>
        </a:p>
      </dgm:t>
    </dgm:pt>
    <dgm:pt modelId="{79932888-D8A2-4B82-B61F-8EBC6099A08F}" type="sibTrans" cxnId="{4D597317-E9D6-4A18-8122-99335592F425}">
      <dgm:prSet/>
      <dgm:spPr/>
      <dgm:t>
        <a:bodyPr/>
        <a:lstStyle/>
        <a:p>
          <a:endParaRPr lang="de-DE"/>
        </a:p>
      </dgm:t>
    </dgm:pt>
    <dgm:pt modelId="{8C3255E8-C0AC-4E8E-B539-38AEB49966E5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breite und vertiefte Allgemein-bildung</a:t>
          </a:r>
          <a:endParaRPr lang="de-DE" sz="2400" dirty="0"/>
        </a:p>
      </dgm:t>
    </dgm:pt>
    <dgm:pt modelId="{1FB94020-2C2B-4344-BD1E-DDC621119315}" type="parTrans" cxnId="{01943F69-BED3-4050-9E16-236CE734412E}">
      <dgm:prSet/>
      <dgm:spPr/>
      <dgm:t>
        <a:bodyPr/>
        <a:lstStyle/>
        <a:p>
          <a:endParaRPr lang="de-DE"/>
        </a:p>
      </dgm:t>
    </dgm:pt>
    <dgm:pt modelId="{7DAD738F-E208-4C84-91A4-74A4449AFA90}" type="sibTrans" cxnId="{01943F69-BED3-4050-9E16-236CE734412E}">
      <dgm:prSet/>
      <dgm:spPr/>
      <dgm:t>
        <a:bodyPr/>
        <a:lstStyle/>
        <a:p>
          <a:endParaRPr lang="de-DE"/>
        </a:p>
      </dgm:t>
    </dgm:pt>
    <dgm:pt modelId="{2966FDF7-3656-439A-B63B-22BA206C788B}" type="pres">
      <dgm:prSet presAssocID="{9D4229BC-FE0E-4882-91AD-D4F33AE263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8CA37B3-9EBA-415C-80FB-B4C4F63642E7}" type="pres">
      <dgm:prSet presAssocID="{BBD1CF72-DD99-4CEC-851C-4C67D32292A2}" presName="node" presStyleLbl="node1" presStyleIdx="0" presStyleCnt="5" custScaleX="145566" custScaleY="13436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3BE139-6567-4278-A3FB-5CD9FE3D00BC}" type="pres">
      <dgm:prSet presAssocID="{BBD1CF72-DD99-4CEC-851C-4C67D32292A2}" presName="spNode" presStyleCnt="0"/>
      <dgm:spPr/>
    </dgm:pt>
    <dgm:pt modelId="{D1A9A77D-B6F0-425C-B610-9CC1A21EA8FB}" type="pres">
      <dgm:prSet presAssocID="{49DF1408-4BDD-41D9-934E-FAFEE233FDF8}" presName="sibTrans" presStyleLbl="sibTrans1D1" presStyleIdx="0" presStyleCnt="5"/>
      <dgm:spPr/>
      <dgm:t>
        <a:bodyPr/>
        <a:lstStyle/>
        <a:p>
          <a:endParaRPr lang="de-DE"/>
        </a:p>
      </dgm:t>
    </dgm:pt>
    <dgm:pt modelId="{E906C3B0-CC64-4982-A2C7-1D8C536CEE24}" type="pres">
      <dgm:prSet presAssocID="{55DFA475-46E1-4F0E-B687-FF0EF68C31B7}" presName="node" presStyleLbl="node1" presStyleIdx="1" presStyleCnt="5" custScaleX="145566" custScaleY="134369" custRadScaleRad="97513" custRadScaleInc="218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B78EFE-7693-4218-B094-0F36AA1C70DD}" type="pres">
      <dgm:prSet presAssocID="{55DFA475-46E1-4F0E-B687-FF0EF68C31B7}" presName="spNode" presStyleCnt="0"/>
      <dgm:spPr/>
    </dgm:pt>
    <dgm:pt modelId="{380A22F3-FF4E-4042-8CAC-192D8F8DDEEF}" type="pres">
      <dgm:prSet presAssocID="{23CD7002-DF95-4E1B-ADA4-2E4958DCE93E}" presName="sibTrans" presStyleLbl="sibTrans1D1" presStyleIdx="1" presStyleCnt="5"/>
      <dgm:spPr/>
      <dgm:t>
        <a:bodyPr/>
        <a:lstStyle/>
        <a:p>
          <a:endParaRPr lang="de-DE"/>
        </a:p>
      </dgm:t>
    </dgm:pt>
    <dgm:pt modelId="{780B09EE-F5B0-4205-AAA0-5E51660C5062}" type="pres">
      <dgm:prSet presAssocID="{E5A16F9A-1932-4DC0-9784-5816E3FAA8FE}" presName="node" presStyleLbl="node1" presStyleIdx="2" presStyleCnt="5" custScaleX="145566" custScaleY="134369" custRadScaleRad="105102" custRadScaleInc="-177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5E8201-32C3-4D75-A644-179958FEDA29}" type="pres">
      <dgm:prSet presAssocID="{E5A16F9A-1932-4DC0-9784-5816E3FAA8FE}" presName="spNode" presStyleCnt="0"/>
      <dgm:spPr/>
    </dgm:pt>
    <dgm:pt modelId="{E49DAEA8-F7AD-4B6A-B37C-C1E36F44EC4B}" type="pres">
      <dgm:prSet presAssocID="{79932888-D8A2-4B82-B61F-8EBC6099A08F}" presName="sibTrans" presStyleLbl="sibTrans1D1" presStyleIdx="2" presStyleCnt="5"/>
      <dgm:spPr/>
      <dgm:t>
        <a:bodyPr/>
        <a:lstStyle/>
        <a:p>
          <a:endParaRPr lang="de-DE"/>
        </a:p>
      </dgm:t>
    </dgm:pt>
    <dgm:pt modelId="{7B1EFC6A-525D-47CB-8F9A-CE66E9263421}" type="pres">
      <dgm:prSet presAssocID="{7E67C100-2AFD-40A6-88A3-65DD02823502}" presName="node" presStyleLbl="node1" presStyleIdx="3" presStyleCnt="5" custScaleX="145566" custScaleY="134369" custRadScaleRad="105879" custRadScaleInc="1739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21DC6C-5539-4F61-827F-4B0564A25974}" type="pres">
      <dgm:prSet presAssocID="{7E67C100-2AFD-40A6-88A3-65DD02823502}" presName="spNode" presStyleCnt="0"/>
      <dgm:spPr/>
    </dgm:pt>
    <dgm:pt modelId="{13F6A017-B2F6-4431-AB23-9AA8FD84AAC2}" type="pres">
      <dgm:prSet presAssocID="{AB099465-9005-44D7-AD1E-F76119BD8757}" presName="sibTrans" presStyleLbl="sibTrans1D1" presStyleIdx="3" presStyleCnt="5"/>
      <dgm:spPr/>
      <dgm:t>
        <a:bodyPr/>
        <a:lstStyle/>
        <a:p>
          <a:endParaRPr lang="de-DE"/>
        </a:p>
      </dgm:t>
    </dgm:pt>
    <dgm:pt modelId="{0526F14D-410B-4AA5-9449-45D8BA5FD0B3}" type="pres">
      <dgm:prSet presAssocID="{8C3255E8-C0AC-4E8E-B539-38AEB49966E5}" presName="node" presStyleLbl="node1" presStyleIdx="4" presStyleCnt="5" custScaleX="145566" custScaleY="134369" custRadScaleRad="97513" custRadScaleInc="-218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859788-3F90-4A98-8F75-146B417FD403}" type="pres">
      <dgm:prSet presAssocID="{8C3255E8-C0AC-4E8E-B539-38AEB49966E5}" presName="spNode" presStyleCnt="0"/>
      <dgm:spPr/>
    </dgm:pt>
    <dgm:pt modelId="{0FEC8AAF-4C7C-4D4E-B257-366ED249586F}" type="pres">
      <dgm:prSet presAssocID="{7DAD738F-E208-4C84-91A4-74A4449AFA90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16D736C6-ED0D-49BD-80D8-ABAE2A03B81A}" type="presOf" srcId="{55DFA475-46E1-4F0E-B687-FF0EF68C31B7}" destId="{E906C3B0-CC64-4982-A2C7-1D8C536CEE24}" srcOrd="0" destOrd="0" presId="urn:microsoft.com/office/officeart/2005/8/layout/cycle6"/>
    <dgm:cxn modelId="{F6441E51-21B6-455F-A5F9-C3CE8EA9DDED}" type="presOf" srcId="{49DF1408-4BDD-41D9-934E-FAFEE233FDF8}" destId="{D1A9A77D-B6F0-425C-B610-9CC1A21EA8FB}" srcOrd="0" destOrd="0" presId="urn:microsoft.com/office/officeart/2005/8/layout/cycle6"/>
    <dgm:cxn modelId="{01943F69-BED3-4050-9E16-236CE734412E}" srcId="{9D4229BC-FE0E-4882-91AD-D4F33AE26346}" destId="{8C3255E8-C0AC-4E8E-B539-38AEB49966E5}" srcOrd="4" destOrd="0" parTransId="{1FB94020-2C2B-4344-BD1E-DDC621119315}" sibTransId="{7DAD738F-E208-4C84-91A4-74A4449AFA90}"/>
    <dgm:cxn modelId="{A696DE11-6C48-400F-8D66-F02DC687F594}" type="presOf" srcId="{7DAD738F-E208-4C84-91A4-74A4449AFA90}" destId="{0FEC8AAF-4C7C-4D4E-B257-366ED249586F}" srcOrd="0" destOrd="0" presId="urn:microsoft.com/office/officeart/2005/8/layout/cycle6"/>
    <dgm:cxn modelId="{4D597317-E9D6-4A18-8122-99335592F425}" srcId="{9D4229BC-FE0E-4882-91AD-D4F33AE26346}" destId="{E5A16F9A-1932-4DC0-9784-5816E3FAA8FE}" srcOrd="2" destOrd="0" parTransId="{D111FE47-9793-4D4A-A4BB-6CA39B788679}" sibTransId="{79932888-D8A2-4B82-B61F-8EBC6099A08F}"/>
    <dgm:cxn modelId="{DB2B203D-0849-48B9-B3B0-CF43DCB5BE67}" type="presOf" srcId="{79932888-D8A2-4B82-B61F-8EBC6099A08F}" destId="{E49DAEA8-F7AD-4B6A-B37C-C1E36F44EC4B}" srcOrd="0" destOrd="0" presId="urn:microsoft.com/office/officeart/2005/8/layout/cycle6"/>
    <dgm:cxn modelId="{BDF560AD-1F43-4902-AFE6-89E55D2203D6}" type="presOf" srcId="{7E67C100-2AFD-40A6-88A3-65DD02823502}" destId="{7B1EFC6A-525D-47CB-8F9A-CE66E9263421}" srcOrd="0" destOrd="0" presId="urn:microsoft.com/office/officeart/2005/8/layout/cycle6"/>
    <dgm:cxn modelId="{A0EF2A74-BC0D-4EE2-A7F8-8EEA72201049}" type="presOf" srcId="{23CD7002-DF95-4E1B-ADA4-2E4958DCE93E}" destId="{380A22F3-FF4E-4042-8CAC-192D8F8DDEEF}" srcOrd="0" destOrd="0" presId="urn:microsoft.com/office/officeart/2005/8/layout/cycle6"/>
    <dgm:cxn modelId="{7C7D773D-5B40-459B-A5F3-1BFD1E20030E}" type="presOf" srcId="{E5A16F9A-1932-4DC0-9784-5816E3FAA8FE}" destId="{780B09EE-F5B0-4205-AAA0-5E51660C5062}" srcOrd="0" destOrd="0" presId="urn:microsoft.com/office/officeart/2005/8/layout/cycle6"/>
    <dgm:cxn modelId="{A43A1BD1-10DA-4D2F-AFDE-75D40BF79AFD}" type="presOf" srcId="{AB099465-9005-44D7-AD1E-F76119BD8757}" destId="{13F6A017-B2F6-4431-AB23-9AA8FD84AAC2}" srcOrd="0" destOrd="0" presId="urn:microsoft.com/office/officeart/2005/8/layout/cycle6"/>
    <dgm:cxn modelId="{30CEF013-8DFC-40E2-9205-DAACBC852A29}" srcId="{9D4229BC-FE0E-4882-91AD-D4F33AE26346}" destId="{7E67C100-2AFD-40A6-88A3-65DD02823502}" srcOrd="3" destOrd="0" parTransId="{E6412226-4EFB-4A8B-9B95-EF9CF5F78A9A}" sibTransId="{AB099465-9005-44D7-AD1E-F76119BD8757}"/>
    <dgm:cxn modelId="{83603114-69E1-42ED-8BB3-6A4F701E126C}" srcId="{9D4229BC-FE0E-4882-91AD-D4F33AE26346}" destId="{BBD1CF72-DD99-4CEC-851C-4C67D32292A2}" srcOrd="0" destOrd="0" parTransId="{B72F6173-08CD-4A19-B890-7289663AEC47}" sibTransId="{49DF1408-4BDD-41D9-934E-FAFEE233FDF8}"/>
    <dgm:cxn modelId="{44856C2E-A8BF-4094-BE39-0486C9E2FFCE}" srcId="{9D4229BC-FE0E-4882-91AD-D4F33AE26346}" destId="{55DFA475-46E1-4F0E-B687-FF0EF68C31B7}" srcOrd="1" destOrd="0" parTransId="{86A05AC7-89F2-48AB-A5A9-841F12D6318B}" sibTransId="{23CD7002-DF95-4E1B-ADA4-2E4958DCE93E}"/>
    <dgm:cxn modelId="{F9ABA82C-0AE8-4F3B-9C31-F2F5B2944458}" type="presOf" srcId="{9D4229BC-FE0E-4882-91AD-D4F33AE26346}" destId="{2966FDF7-3656-439A-B63B-22BA206C788B}" srcOrd="0" destOrd="0" presId="urn:microsoft.com/office/officeart/2005/8/layout/cycle6"/>
    <dgm:cxn modelId="{1F139520-03CD-4137-BDFE-352546D67BD6}" type="presOf" srcId="{BBD1CF72-DD99-4CEC-851C-4C67D32292A2}" destId="{58CA37B3-9EBA-415C-80FB-B4C4F63642E7}" srcOrd="0" destOrd="0" presId="urn:microsoft.com/office/officeart/2005/8/layout/cycle6"/>
    <dgm:cxn modelId="{69AF2B85-72CE-4EAB-BD83-FE163E171C57}" type="presOf" srcId="{8C3255E8-C0AC-4E8E-B539-38AEB49966E5}" destId="{0526F14D-410B-4AA5-9449-45D8BA5FD0B3}" srcOrd="0" destOrd="0" presId="urn:microsoft.com/office/officeart/2005/8/layout/cycle6"/>
    <dgm:cxn modelId="{44E16D5E-A601-44B0-9C2E-41FF6FAA6415}" type="presParOf" srcId="{2966FDF7-3656-439A-B63B-22BA206C788B}" destId="{58CA37B3-9EBA-415C-80FB-B4C4F63642E7}" srcOrd="0" destOrd="0" presId="urn:microsoft.com/office/officeart/2005/8/layout/cycle6"/>
    <dgm:cxn modelId="{04FB65CC-3073-46BE-8DA8-115003F361D7}" type="presParOf" srcId="{2966FDF7-3656-439A-B63B-22BA206C788B}" destId="{9E3BE139-6567-4278-A3FB-5CD9FE3D00BC}" srcOrd="1" destOrd="0" presId="urn:microsoft.com/office/officeart/2005/8/layout/cycle6"/>
    <dgm:cxn modelId="{4212F322-811E-44B7-A3B4-FABD6A3CDAAB}" type="presParOf" srcId="{2966FDF7-3656-439A-B63B-22BA206C788B}" destId="{D1A9A77D-B6F0-425C-B610-9CC1A21EA8FB}" srcOrd="2" destOrd="0" presId="urn:microsoft.com/office/officeart/2005/8/layout/cycle6"/>
    <dgm:cxn modelId="{D52C6395-A6C2-4AFF-A783-92D697470C99}" type="presParOf" srcId="{2966FDF7-3656-439A-B63B-22BA206C788B}" destId="{E906C3B0-CC64-4982-A2C7-1D8C536CEE24}" srcOrd="3" destOrd="0" presId="urn:microsoft.com/office/officeart/2005/8/layout/cycle6"/>
    <dgm:cxn modelId="{85A6D19A-2E39-4E86-A921-8C8D5F49ECF1}" type="presParOf" srcId="{2966FDF7-3656-439A-B63B-22BA206C788B}" destId="{F4B78EFE-7693-4218-B094-0F36AA1C70DD}" srcOrd="4" destOrd="0" presId="urn:microsoft.com/office/officeart/2005/8/layout/cycle6"/>
    <dgm:cxn modelId="{42ACC9A3-763F-4DF4-AAB7-57369143FC55}" type="presParOf" srcId="{2966FDF7-3656-439A-B63B-22BA206C788B}" destId="{380A22F3-FF4E-4042-8CAC-192D8F8DDEEF}" srcOrd="5" destOrd="0" presId="urn:microsoft.com/office/officeart/2005/8/layout/cycle6"/>
    <dgm:cxn modelId="{2C6F1A1E-CA94-49DA-8A74-186491BE690F}" type="presParOf" srcId="{2966FDF7-3656-439A-B63B-22BA206C788B}" destId="{780B09EE-F5B0-4205-AAA0-5E51660C5062}" srcOrd="6" destOrd="0" presId="urn:microsoft.com/office/officeart/2005/8/layout/cycle6"/>
    <dgm:cxn modelId="{3A401865-A1C9-4F4F-BA10-EC35FDCE8D28}" type="presParOf" srcId="{2966FDF7-3656-439A-B63B-22BA206C788B}" destId="{4A5E8201-32C3-4D75-A644-179958FEDA29}" srcOrd="7" destOrd="0" presId="urn:microsoft.com/office/officeart/2005/8/layout/cycle6"/>
    <dgm:cxn modelId="{5964D9F9-6914-4B68-AC6E-465D3506DE7A}" type="presParOf" srcId="{2966FDF7-3656-439A-B63B-22BA206C788B}" destId="{E49DAEA8-F7AD-4B6A-B37C-C1E36F44EC4B}" srcOrd="8" destOrd="0" presId="urn:microsoft.com/office/officeart/2005/8/layout/cycle6"/>
    <dgm:cxn modelId="{F4B4BB70-AEF7-4EB5-A367-2865F2B46C4B}" type="presParOf" srcId="{2966FDF7-3656-439A-B63B-22BA206C788B}" destId="{7B1EFC6A-525D-47CB-8F9A-CE66E9263421}" srcOrd="9" destOrd="0" presId="urn:microsoft.com/office/officeart/2005/8/layout/cycle6"/>
    <dgm:cxn modelId="{2817B817-91F5-4C2E-9F3A-CED11A4E3EEB}" type="presParOf" srcId="{2966FDF7-3656-439A-B63B-22BA206C788B}" destId="{CF21DC6C-5539-4F61-827F-4B0564A25974}" srcOrd="10" destOrd="0" presId="urn:microsoft.com/office/officeart/2005/8/layout/cycle6"/>
    <dgm:cxn modelId="{4E77598E-EFA1-48B4-A09B-8B1DA433BC7E}" type="presParOf" srcId="{2966FDF7-3656-439A-B63B-22BA206C788B}" destId="{13F6A017-B2F6-4431-AB23-9AA8FD84AAC2}" srcOrd="11" destOrd="0" presId="urn:microsoft.com/office/officeart/2005/8/layout/cycle6"/>
    <dgm:cxn modelId="{8E029A4D-A2E4-435B-B407-884DD01921AA}" type="presParOf" srcId="{2966FDF7-3656-439A-B63B-22BA206C788B}" destId="{0526F14D-410B-4AA5-9449-45D8BA5FD0B3}" srcOrd="12" destOrd="0" presId="urn:microsoft.com/office/officeart/2005/8/layout/cycle6"/>
    <dgm:cxn modelId="{A2BAD98A-7263-4C75-A2B3-7667B25FDEBC}" type="presParOf" srcId="{2966FDF7-3656-439A-B63B-22BA206C788B}" destId="{5B859788-3F90-4A98-8F75-146B417FD403}" srcOrd="13" destOrd="0" presId="urn:microsoft.com/office/officeart/2005/8/layout/cycle6"/>
    <dgm:cxn modelId="{132E2849-5D6A-4C6F-A52E-C0A0A61F4D57}" type="presParOf" srcId="{2966FDF7-3656-439A-B63B-22BA206C788B}" destId="{0FEC8AAF-4C7C-4D4E-B257-366ED249586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38EC8-3598-43D3-9A38-DBB9C901B4CF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41D1C8ED-6817-408A-9EAB-4DCDE2B545BF}">
      <dgm:prSet custT="1"/>
      <dgm:spPr/>
      <dgm:t>
        <a:bodyPr/>
        <a:lstStyle/>
        <a:p>
          <a:r>
            <a:rPr lang="de-DE" sz="2400" dirty="0">
              <a:latin typeface="+mj-lt"/>
            </a:rPr>
            <a:t>… wissbegierig und phantasievoll sein,</a:t>
          </a:r>
        </a:p>
      </dgm:t>
    </dgm:pt>
    <dgm:pt modelId="{A93EACD9-0974-4D7B-88DC-96A198AF128C}" type="parTrans" cxnId="{98CBE4CB-7647-42B9-A978-ECE07585B21A}">
      <dgm:prSet/>
      <dgm:spPr/>
      <dgm:t>
        <a:bodyPr/>
        <a:lstStyle/>
        <a:p>
          <a:endParaRPr lang="de-DE"/>
        </a:p>
      </dgm:t>
    </dgm:pt>
    <dgm:pt modelId="{C76D2C6B-44CC-4766-83E6-7D67925C89D3}" type="sibTrans" cxnId="{98CBE4CB-7647-42B9-A978-ECE07585B21A}">
      <dgm:prSet/>
      <dgm:spPr/>
      <dgm:t>
        <a:bodyPr/>
        <a:lstStyle/>
        <a:p>
          <a:endParaRPr lang="de-DE"/>
        </a:p>
      </dgm:t>
    </dgm:pt>
    <dgm:pt modelId="{D3EFC622-B822-4466-B036-AB0D5AFDFDD3}">
      <dgm:prSet custT="1"/>
      <dgm:spPr/>
      <dgm:t>
        <a:bodyPr/>
        <a:lstStyle/>
        <a:p>
          <a:r>
            <a:rPr lang="de-DE" sz="2400" dirty="0">
              <a:latin typeface="+mj-lt"/>
            </a:rPr>
            <a:t>… sprachgewandt sein, </a:t>
          </a:r>
        </a:p>
      </dgm:t>
    </dgm:pt>
    <dgm:pt modelId="{6DB4C572-A4AE-4BA6-B0A6-C4E40999906E}" type="parTrans" cxnId="{3C50BE77-5FA1-4325-A85F-349B1702E43D}">
      <dgm:prSet/>
      <dgm:spPr/>
      <dgm:t>
        <a:bodyPr/>
        <a:lstStyle/>
        <a:p>
          <a:endParaRPr lang="de-DE"/>
        </a:p>
      </dgm:t>
    </dgm:pt>
    <dgm:pt modelId="{545C4C78-EEA1-4CF6-8B26-872A8BDD80D1}" type="sibTrans" cxnId="{3C50BE77-5FA1-4325-A85F-349B1702E43D}">
      <dgm:prSet/>
      <dgm:spPr/>
      <dgm:t>
        <a:bodyPr/>
        <a:lstStyle/>
        <a:p>
          <a:endParaRPr lang="de-DE"/>
        </a:p>
      </dgm:t>
    </dgm:pt>
    <dgm:pt modelId="{55CFD20B-4708-495E-A948-E4C0167628E0}">
      <dgm:prSet custT="1"/>
      <dgm:spPr/>
      <dgm:t>
        <a:bodyPr/>
        <a:lstStyle/>
        <a:p>
          <a:r>
            <a:rPr lang="de-DE" sz="2400" dirty="0">
              <a:latin typeface="+mj-lt"/>
            </a:rPr>
            <a:t>… gern verzwickte Aufgaben lösen,</a:t>
          </a:r>
        </a:p>
      </dgm:t>
    </dgm:pt>
    <dgm:pt modelId="{E4BE89FC-60D0-4A0E-9063-C23EF8BB2F1E}" type="parTrans" cxnId="{749BB688-2A17-46E4-B74E-F8ABE4B428CE}">
      <dgm:prSet/>
      <dgm:spPr/>
      <dgm:t>
        <a:bodyPr/>
        <a:lstStyle/>
        <a:p>
          <a:endParaRPr lang="de-DE"/>
        </a:p>
      </dgm:t>
    </dgm:pt>
    <dgm:pt modelId="{D59CFA43-530A-4E20-9C99-A0F433D4F50F}" type="sibTrans" cxnId="{749BB688-2A17-46E4-B74E-F8ABE4B428CE}">
      <dgm:prSet/>
      <dgm:spPr/>
      <dgm:t>
        <a:bodyPr/>
        <a:lstStyle/>
        <a:p>
          <a:endParaRPr lang="de-DE"/>
        </a:p>
      </dgm:t>
    </dgm:pt>
    <dgm:pt modelId="{4E639841-B287-4044-B19F-18F79EE217EB}">
      <dgm:prSet custT="1"/>
      <dgm:spPr/>
      <dgm:t>
        <a:bodyPr/>
        <a:lstStyle/>
        <a:p>
          <a:r>
            <a:rPr lang="de-DE" sz="2400">
              <a:latin typeface="+mj-lt"/>
            </a:rPr>
            <a:t>… eifrig und rasch lernen,</a:t>
          </a:r>
          <a:endParaRPr lang="de-DE" sz="2400" dirty="0">
            <a:latin typeface="+mj-lt"/>
          </a:endParaRPr>
        </a:p>
      </dgm:t>
    </dgm:pt>
    <dgm:pt modelId="{4CD77749-D47F-45FF-9DAD-29793D7322FB}" type="parTrans" cxnId="{3647AA66-E4AB-425C-9301-1997842E78CE}">
      <dgm:prSet/>
      <dgm:spPr/>
      <dgm:t>
        <a:bodyPr/>
        <a:lstStyle/>
        <a:p>
          <a:endParaRPr lang="de-DE"/>
        </a:p>
      </dgm:t>
    </dgm:pt>
    <dgm:pt modelId="{6C32B968-C819-41C6-A48E-63CA4889A03A}" type="sibTrans" cxnId="{3647AA66-E4AB-425C-9301-1997842E78CE}">
      <dgm:prSet/>
      <dgm:spPr/>
      <dgm:t>
        <a:bodyPr/>
        <a:lstStyle/>
        <a:p>
          <a:endParaRPr lang="de-DE"/>
        </a:p>
      </dgm:t>
    </dgm:pt>
    <dgm:pt modelId="{661E2A23-CC14-41BB-8CF6-B90B69C1B94A}">
      <dgm:prSet custT="1"/>
      <dgm:spPr/>
      <dgm:t>
        <a:bodyPr/>
        <a:lstStyle/>
        <a:p>
          <a:r>
            <a:rPr lang="de-DE" sz="2400">
              <a:latin typeface="+mj-lt"/>
            </a:rPr>
            <a:t>… über ein gutes Gedächtnis verfügen,</a:t>
          </a:r>
          <a:endParaRPr lang="de-DE" sz="2400" dirty="0">
            <a:latin typeface="+mj-lt"/>
          </a:endParaRPr>
        </a:p>
      </dgm:t>
    </dgm:pt>
    <dgm:pt modelId="{036EC67C-B8E8-490F-AD14-ED919357BAD9}" type="parTrans" cxnId="{0535B788-063F-456C-9709-EFB733EF7A98}">
      <dgm:prSet/>
      <dgm:spPr/>
      <dgm:t>
        <a:bodyPr/>
        <a:lstStyle/>
        <a:p>
          <a:endParaRPr lang="de-DE"/>
        </a:p>
      </dgm:t>
    </dgm:pt>
    <dgm:pt modelId="{E5A036BE-0671-4915-9F54-6E3AF6A25535}" type="sibTrans" cxnId="{0535B788-063F-456C-9709-EFB733EF7A98}">
      <dgm:prSet/>
      <dgm:spPr/>
      <dgm:t>
        <a:bodyPr/>
        <a:lstStyle/>
        <a:p>
          <a:endParaRPr lang="de-DE"/>
        </a:p>
      </dgm:t>
    </dgm:pt>
    <dgm:pt modelId="{54B46C7A-2478-4614-B82F-FF6D72CC7C9F}">
      <dgm:prSet custT="1"/>
      <dgm:spPr/>
      <dgm:t>
        <a:bodyPr/>
        <a:lstStyle/>
        <a:p>
          <a:r>
            <a:rPr lang="de-DE" sz="2400" dirty="0">
              <a:latin typeface="+mj-lt"/>
            </a:rPr>
            <a:t>… gut organisiert sein.</a:t>
          </a:r>
        </a:p>
      </dgm:t>
    </dgm:pt>
    <dgm:pt modelId="{E26BF158-AE84-43E5-B430-9B8C5869E7D9}" type="parTrans" cxnId="{DACCEC85-F291-4DFA-B01D-9FDE339D8860}">
      <dgm:prSet/>
      <dgm:spPr/>
      <dgm:t>
        <a:bodyPr/>
        <a:lstStyle/>
        <a:p>
          <a:endParaRPr lang="de-DE"/>
        </a:p>
      </dgm:t>
    </dgm:pt>
    <dgm:pt modelId="{31226D8C-1A50-4152-8CCD-7ECB7C451B26}" type="sibTrans" cxnId="{DACCEC85-F291-4DFA-B01D-9FDE339D8860}">
      <dgm:prSet/>
      <dgm:spPr/>
      <dgm:t>
        <a:bodyPr/>
        <a:lstStyle/>
        <a:p>
          <a:endParaRPr lang="de-DE"/>
        </a:p>
      </dgm:t>
    </dgm:pt>
    <dgm:pt modelId="{E5FA32AD-A4E5-4FE6-9C30-03415ECA844A}" type="pres">
      <dgm:prSet presAssocID="{3FF38EC8-3598-43D3-9A38-DBB9C901B4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F388167-F277-41FC-ABA4-4ED3C64C5528}" type="pres">
      <dgm:prSet presAssocID="{41D1C8ED-6817-408A-9EAB-4DCDE2B545BF}" presName="node" presStyleLbl="node1" presStyleIdx="0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0C1E3F1-F43B-4439-A32E-F76AFF07127F}" type="pres">
      <dgm:prSet presAssocID="{C76D2C6B-44CC-4766-83E6-7D67925C89D3}" presName="sibTrans" presStyleCnt="0"/>
      <dgm:spPr/>
    </dgm:pt>
    <dgm:pt modelId="{85E5731E-EC33-4AA8-BB7D-585520CF8AA8}" type="pres">
      <dgm:prSet presAssocID="{D3EFC622-B822-4466-B036-AB0D5AFDFDD3}" presName="node" presStyleLbl="node1" presStyleIdx="1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2642E9-E0D9-4750-9CC5-88A15A98A092}" type="pres">
      <dgm:prSet presAssocID="{545C4C78-EEA1-4CF6-8B26-872A8BDD80D1}" presName="sibTrans" presStyleCnt="0"/>
      <dgm:spPr/>
    </dgm:pt>
    <dgm:pt modelId="{5462E215-9EE9-4E1E-99D7-82383FB0CB63}" type="pres">
      <dgm:prSet presAssocID="{4E639841-B287-4044-B19F-18F79EE217EB}" presName="node" presStyleLbl="node1" presStyleIdx="2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F3579E-B368-4CF8-BA02-09E5DD0EB560}" type="pres">
      <dgm:prSet presAssocID="{6C32B968-C819-41C6-A48E-63CA4889A03A}" presName="sibTrans" presStyleCnt="0"/>
      <dgm:spPr/>
    </dgm:pt>
    <dgm:pt modelId="{5EE3F6B2-DC72-4B1C-820E-38A729C3CDA7}" type="pres">
      <dgm:prSet presAssocID="{661E2A23-CC14-41BB-8CF6-B90B69C1B94A}" presName="node" presStyleLbl="node1" presStyleIdx="3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F17878-7DDB-43B4-902B-B73335A495F6}" type="pres">
      <dgm:prSet presAssocID="{E5A036BE-0671-4915-9F54-6E3AF6A25535}" presName="sibTrans" presStyleCnt="0"/>
      <dgm:spPr/>
    </dgm:pt>
    <dgm:pt modelId="{95BEF5AC-CB39-4446-A288-6B074D8D41C9}" type="pres">
      <dgm:prSet presAssocID="{55CFD20B-4708-495E-A948-E4C0167628E0}" presName="node" presStyleLbl="node1" presStyleIdx="4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FF991D-30B1-4BCF-B19F-C4FAECAA8A4D}" type="pres">
      <dgm:prSet presAssocID="{D59CFA43-530A-4E20-9C99-A0F433D4F50F}" presName="sibTrans" presStyleCnt="0"/>
      <dgm:spPr/>
    </dgm:pt>
    <dgm:pt modelId="{5DB6EB8C-4AAD-41D5-B35D-B1193DD04B19}" type="pres">
      <dgm:prSet presAssocID="{54B46C7A-2478-4614-B82F-FF6D72CC7C9F}" presName="node" presStyleLbl="node1" presStyleIdx="5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647AA66-E4AB-425C-9301-1997842E78CE}" srcId="{3FF38EC8-3598-43D3-9A38-DBB9C901B4CF}" destId="{4E639841-B287-4044-B19F-18F79EE217EB}" srcOrd="2" destOrd="0" parTransId="{4CD77749-D47F-45FF-9DAD-29793D7322FB}" sibTransId="{6C32B968-C819-41C6-A48E-63CA4889A03A}"/>
    <dgm:cxn modelId="{0F02AACA-BBEE-41C8-AB37-CE6F22618F25}" type="presOf" srcId="{661E2A23-CC14-41BB-8CF6-B90B69C1B94A}" destId="{5EE3F6B2-DC72-4B1C-820E-38A729C3CDA7}" srcOrd="0" destOrd="0" presId="urn:microsoft.com/office/officeart/2005/8/layout/default"/>
    <dgm:cxn modelId="{3C50BE77-5FA1-4325-A85F-349B1702E43D}" srcId="{3FF38EC8-3598-43D3-9A38-DBB9C901B4CF}" destId="{D3EFC622-B822-4466-B036-AB0D5AFDFDD3}" srcOrd="1" destOrd="0" parTransId="{6DB4C572-A4AE-4BA6-B0A6-C4E40999906E}" sibTransId="{545C4C78-EEA1-4CF6-8B26-872A8BDD80D1}"/>
    <dgm:cxn modelId="{6657EF8C-A812-4A28-89F5-B88DAD7BD67E}" type="presOf" srcId="{D3EFC622-B822-4466-B036-AB0D5AFDFDD3}" destId="{85E5731E-EC33-4AA8-BB7D-585520CF8AA8}" srcOrd="0" destOrd="0" presId="urn:microsoft.com/office/officeart/2005/8/layout/default"/>
    <dgm:cxn modelId="{6B20E7D8-BB51-4B7F-A3CD-688F08444CCB}" type="presOf" srcId="{41D1C8ED-6817-408A-9EAB-4DCDE2B545BF}" destId="{4F388167-F277-41FC-ABA4-4ED3C64C5528}" srcOrd="0" destOrd="0" presId="urn:microsoft.com/office/officeart/2005/8/layout/default"/>
    <dgm:cxn modelId="{278D5615-C9F7-4957-86B7-21C5C0EE0662}" type="presOf" srcId="{54B46C7A-2478-4614-B82F-FF6D72CC7C9F}" destId="{5DB6EB8C-4AAD-41D5-B35D-B1193DD04B19}" srcOrd="0" destOrd="0" presId="urn:microsoft.com/office/officeart/2005/8/layout/default"/>
    <dgm:cxn modelId="{DACCEC85-F291-4DFA-B01D-9FDE339D8860}" srcId="{3FF38EC8-3598-43D3-9A38-DBB9C901B4CF}" destId="{54B46C7A-2478-4614-B82F-FF6D72CC7C9F}" srcOrd="5" destOrd="0" parTransId="{E26BF158-AE84-43E5-B430-9B8C5869E7D9}" sibTransId="{31226D8C-1A50-4152-8CCD-7ECB7C451B26}"/>
    <dgm:cxn modelId="{749BB688-2A17-46E4-B74E-F8ABE4B428CE}" srcId="{3FF38EC8-3598-43D3-9A38-DBB9C901B4CF}" destId="{55CFD20B-4708-495E-A948-E4C0167628E0}" srcOrd="4" destOrd="0" parTransId="{E4BE89FC-60D0-4A0E-9063-C23EF8BB2F1E}" sibTransId="{D59CFA43-530A-4E20-9C99-A0F433D4F50F}"/>
    <dgm:cxn modelId="{FF7B4D5F-58B1-4152-9361-E722B03C34B3}" type="presOf" srcId="{4E639841-B287-4044-B19F-18F79EE217EB}" destId="{5462E215-9EE9-4E1E-99D7-82383FB0CB63}" srcOrd="0" destOrd="0" presId="urn:microsoft.com/office/officeart/2005/8/layout/default"/>
    <dgm:cxn modelId="{0535B788-063F-456C-9709-EFB733EF7A98}" srcId="{3FF38EC8-3598-43D3-9A38-DBB9C901B4CF}" destId="{661E2A23-CC14-41BB-8CF6-B90B69C1B94A}" srcOrd="3" destOrd="0" parTransId="{036EC67C-B8E8-490F-AD14-ED919357BAD9}" sibTransId="{E5A036BE-0671-4915-9F54-6E3AF6A25535}"/>
    <dgm:cxn modelId="{8ED69D3F-8D11-465C-B34E-8ADDDD873BF0}" type="presOf" srcId="{55CFD20B-4708-495E-A948-E4C0167628E0}" destId="{95BEF5AC-CB39-4446-A288-6B074D8D41C9}" srcOrd="0" destOrd="0" presId="urn:microsoft.com/office/officeart/2005/8/layout/default"/>
    <dgm:cxn modelId="{98CBE4CB-7647-42B9-A978-ECE07585B21A}" srcId="{3FF38EC8-3598-43D3-9A38-DBB9C901B4CF}" destId="{41D1C8ED-6817-408A-9EAB-4DCDE2B545BF}" srcOrd="0" destOrd="0" parTransId="{A93EACD9-0974-4D7B-88DC-96A198AF128C}" sibTransId="{C76D2C6B-44CC-4766-83E6-7D67925C89D3}"/>
    <dgm:cxn modelId="{714E68F0-0DB5-44A9-98AF-A01C79EFBF36}" type="presOf" srcId="{3FF38EC8-3598-43D3-9A38-DBB9C901B4CF}" destId="{E5FA32AD-A4E5-4FE6-9C30-03415ECA844A}" srcOrd="0" destOrd="0" presId="urn:microsoft.com/office/officeart/2005/8/layout/default"/>
    <dgm:cxn modelId="{4BCFAB29-9616-4CE8-AE1C-499FAC0D19C8}" type="presParOf" srcId="{E5FA32AD-A4E5-4FE6-9C30-03415ECA844A}" destId="{4F388167-F277-41FC-ABA4-4ED3C64C5528}" srcOrd="0" destOrd="0" presId="urn:microsoft.com/office/officeart/2005/8/layout/default"/>
    <dgm:cxn modelId="{8B7FC9B3-63AE-4D37-94B9-809DABA86A69}" type="presParOf" srcId="{E5FA32AD-A4E5-4FE6-9C30-03415ECA844A}" destId="{80C1E3F1-F43B-4439-A32E-F76AFF07127F}" srcOrd="1" destOrd="0" presId="urn:microsoft.com/office/officeart/2005/8/layout/default"/>
    <dgm:cxn modelId="{3FAA9D75-3C16-48CA-BA4B-2671E23588BF}" type="presParOf" srcId="{E5FA32AD-A4E5-4FE6-9C30-03415ECA844A}" destId="{85E5731E-EC33-4AA8-BB7D-585520CF8AA8}" srcOrd="2" destOrd="0" presId="urn:microsoft.com/office/officeart/2005/8/layout/default"/>
    <dgm:cxn modelId="{DE2D02F1-95EB-41FC-B1C2-2C3BB93ACB11}" type="presParOf" srcId="{E5FA32AD-A4E5-4FE6-9C30-03415ECA844A}" destId="{112642E9-E0D9-4750-9CC5-88A15A98A092}" srcOrd="3" destOrd="0" presId="urn:microsoft.com/office/officeart/2005/8/layout/default"/>
    <dgm:cxn modelId="{937E20BF-ADC7-4B3A-AB33-B925B46EC730}" type="presParOf" srcId="{E5FA32AD-A4E5-4FE6-9C30-03415ECA844A}" destId="{5462E215-9EE9-4E1E-99D7-82383FB0CB63}" srcOrd="4" destOrd="0" presId="urn:microsoft.com/office/officeart/2005/8/layout/default"/>
    <dgm:cxn modelId="{0F2A87F0-0FF2-4AA5-874E-64E0EAC00ADA}" type="presParOf" srcId="{E5FA32AD-A4E5-4FE6-9C30-03415ECA844A}" destId="{1AF3579E-B368-4CF8-BA02-09E5DD0EB560}" srcOrd="5" destOrd="0" presId="urn:microsoft.com/office/officeart/2005/8/layout/default"/>
    <dgm:cxn modelId="{0A0796CC-0C07-4242-9A7E-D8D68639F1FF}" type="presParOf" srcId="{E5FA32AD-A4E5-4FE6-9C30-03415ECA844A}" destId="{5EE3F6B2-DC72-4B1C-820E-38A729C3CDA7}" srcOrd="6" destOrd="0" presId="urn:microsoft.com/office/officeart/2005/8/layout/default"/>
    <dgm:cxn modelId="{A35E8E99-0A27-44D6-AA16-6EBBFAD06917}" type="presParOf" srcId="{E5FA32AD-A4E5-4FE6-9C30-03415ECA844A}" destId="{4EF17878-7DDB-43B4-902B-B73335A495F6}" srcOrd="7" destOrd="0" presId="urn:microsoft.com/office/officeart/2005/8/layout/default"/>
    <dgm:cxn modelId="{8A3639E6-4D1A-4A98-A60D-C087DCD9436F}" type="presParOf" srcId="{E5FA32AD-A4E5-4FE6-9C30-03415ECA844A}" destId="{95BEF5AC-CB39-4446-A288-6B074D8D41C9}" srcOrd="8" destOrd="0" presId="urn:microsoft.com/office/officeart/2005/8/layout/default"/>
    <dgm:cxn modelId="{5BFDBAEF-6976-4CD0-9C8C-23519784850B}" type="presParOf" srcId="{E5FA32AD-A4E5-4FE6-9C30-03415ECA844A}" destId="{71FF991D-30B1-4BCF-B19F-C4FAECAA8A4D}" srcOrd="9" destOrd="0" presId="urn:microsoft.com/office/officeart/2005/8/layout/default"/>
    <dgm:cxn modelId="{3765FBBE-2D6B-4520-8FB1-2C62791C3B68}" type="presParOf" srcId="{E5FA32AD-A4E5-4FE6-9C30-03415ECA844A}" destId="{5DB6EB8C-4AAD-41D5-B35D-B1193DD04B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A49BEA-D329-4B86-A49E-17F1A90CA9B8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3D6810F8-196D-4E15-A4B8-0A8E8A1536F0}">
      <dgm:prSet phldrT="[Text]" custT="1"/>
      <dgm:spPr/>
      <dgm:t>
        <a:bodyPr/>
        <a:lstStyle/>
        <a:p>
          <a:r>
            <a:rPr lang="de-DE" sz="2400" dirty="0"/>
            <a:t>Sprachlich</a:t>
          </a:r>
        </a:p>
        <a:p>
          <a:r>
            <a:rPr lang="de-DE" sz="2400" dirty="0"/>
            <a:t>3. Fremdsprache </a:t>
          </a:r>
        </a:p>
      </dgm:t>
    </dgm:pt>
    <dgm:pt modelId="{64E27BCE-28D4-4FBF-8F50-6A7FE46186FA}" type="parTrans" cxnId="{A770FC5C-9948-4A10-9B1A-223661608BAF}">
      <dgm:prSet/>
      <dgm:spPr/>
      <dgm:t>
        <a:bodyPr/>
        <a:lstStyle/>
        <a:p>
          <a:endParaRPr lang="de-DE"/>
        </a:p>
      </dgm:t>
    </dgm:pt>
    <dgm:pt modelId="{379251BB-8060-4FB7-9872-8B48DE4B4B18}" type="sibTrans" cxnId="{A770FC5C-9948-4A10-9B1A-223661608BAF}">
      <dgm:prSet/>
      <dgm:spPr/>
      <dgm:t>
        <a:bodyPr/>
        <a:lstStyle/>
        <a:p>
          <a:endParaRPr lang="de-DE"/>
        </a:p>
      </dgm:t>
    </dgm:pt>
    <dgm:pt modelId="{44C4FF20-2564-46BE-A22F-0A0075156CCC}">
      <dgm:prSet phldrT="[Text]" custT="1"/>
      <dgm:spPr/>
      <dgm:t>
        <a:bodyPr/>
        <a:lstStyle/>
        <a:p>
          <a:r>
            <a:rPr lang="de-DE" altLang="de-DE" sz="2400" dirty="0" err="1">
              <a:latin typeface="+mj-lt"/>
              <a:cs typeface="Arial" panose="020B0604020202020204" pitchFamily="34" charset="0"/>
            </a:rPr>
            <a:t>Naturw</a:t>
          </a:r>
          <a:r>
            <a:rPr lang="de-DE" altLang="de-DE" sz="2400" dirty="0">
              <a:latin typeface="+mj-lt"/>
              <a:cs typeface="Arial" panose="020B0604020202020204" pitchFamily="34" charset="0"/>
            </a:rPr>
            <a:t>.-technologisch</a:t>
          </a:r>
        </a:p>
        <a:p>
          <a:r>
            <a:rPr lang="de-DE" sz="2400" dirty="0">
              <a:latin typeface="+mj-lt"/>
              <a:cs typeface="Arial" panose="020B0604020202020204" pitchFamily="34" charset="0"/>
            </a:rPr>
            <a:t>Chemie</a:t>
          </a:r>
          <a:endParaRPr lang="de-DE" sz="2400" dirty="0"/>
        </a:p>
      </dgm:t>
    </dgm:pt>
    <dgm:pt modelId="{8BF27060-2F13-4522-A484-0AECFDB7E831}" type="parTrans" cxnId="{708A0B6F-CB58-4E27-AEF0-B5E3165BA6BF}">
      <dgm:prSet/>
      <dgm:spPr/>
      <dgm:t>
        <a:bodyPr/>
        <a:lstStyle/>
        <a:p>
          <a:endParaRPr lang="de-DE"/>
        </a:p>
      </dgm:t>
    </dgm:pt>
    <dgm:pt modelId="{493ECC90-2625-43F5-A9CA-B8938B80EE04}" type="sibTrans" cxnId="{708A0B6F-CB58-4E27-AEF0-B5E3165BA6BF}">
      <dgm:prSet/>
      <dgm:spPr/>
      <dgm:t>
        <a:bodyPr/>
        <a:lstStyle/>
        <a:p>
          <a:endParaRPr lang="de-DE"/>
        </a:p>
      </dgm:t>
    </dgm:pt>
    <dgm:pt modelId="{B5B606DE-0EB8-4D0E-8145-57537162FC29}">
      <dgm:prSet custT="1"/>
      <dgm:spPr/>
      <dgm:t>
        <a:bodyPr/>
        <a:lstStyle/>
        <a:p>
          <a:r>
            <a:rPr lang="de-DE" altLang="de-DE" sz="2400" dirty="0">
              <a:cs typeface="Arial" panose="020B0604020202020204" pitchFamily="34" charset="0"/>
            </a:rPr>
            <a:t>Humanistisch</a:t>
          </a:r>
        </a:p>
        <a:p>
          <a:r>
            <a:rPr lang="de-DE" sz="2400" dirty="0"/>
            <a:t>Altgriechisch</a:t>
          </a:r>
        </a:p>
      </dgm:t>
    </dgm:pt>
    <dgm:pt modelId="{A85BBE23-4533-424F-BCC1-05F6990328DD}" type="parTrans" cxnId="{22B82FDD-A12D-4AF9-A306-594CDB58F0AF}">
      <dgm:prSet/>
      <dgm:spPr/>
      <dgm:t>
        <a:bodyPr/>
        <a:lstStyle/>
        <a:p>
          <a:endParaRPr lang="de-DE"/>
        </a:p>
      </dgm:t>
    </dgm:pt>
    <dgm:pt modelId="{C27D474A-8275-4698-9EE5-4C360C76E120}" type="sibTrans" cxnId="{22B82FDD-A12D-4AF9-A306-594CDB58F0AF}">
      <dgm:prSet/>
      <dgm:spPr/>
      <dgm:t>
        <a:bodyPr/>
        <a:lstStyle/>
        <a:p>
          <a:endParaRPr lang="de-DE"/>
        </a:p>
      </dgm:t>
    </dgm:pt>
    <dgm:pt modelId="{BC92B01C-440E-4C49-9EAA-535074F55B9B}">
      <dgm:prSet custT="1"/>
      <dgm:spPr>
        <a:solidFill>
          <a:srgbClr val="0070C0"/>
        </a:solidFill>
      </dgm:spPr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Musisch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Musik</a:t>
          </a:r>
        </a:p>
      </dgm:t>
    </dgm:pt>
    <dgm:pt modelId="{8F59C5C8-926A-44CA-AB7E-8B6505AAB11E}" type="parTrans" cxnId="{2CD961AA-3D0A-48D1-936A-275CDB5A03FF}">
      <dgm:prSet/>
      <dgm:spPr/>
      <dgm:t>
        <a:bodyPr/>
        <a:lstStyle/>
        <a:p>
          <a:endParaRPr lang="de-DE"/>
        </a:p>
      </dgm:t>
    </dgm:pt>
    <dgm:pt modelId="{4E00BDF5-F9A5-4574-9393-4EFB302B9E2A}" type="sibTrans" cxnId="{2CD961AA-3D0A-48D1-936A-275CDB5A03FF}">
      <dgm:prSet/>
      <dgm:spPr/>
      <dgm:t>
        <a:bodyPr/>
        <a:lstStyle/>
        <a:p>
          <a:endParaRPr lang="de-DE"/>
        </a:p>
      </dgm:t>
    </dgm:pt>
    <dgm:pt modelId="{FC85217B-DD7C-453E-B4D4-C7996E4EBD1B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Sozialwissenschaftlich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Politik und Gesellschaft</a:t>
          </a:r>
        </a:p>
      </dgm:t>
    </dgm:pt>
    <dgm:pt modelId="{0F6388A6-E81F-4749-A1BC-7A00738121DE}" type="parTrans" cxnId="{D1C0084A-CAE9-4A08-8FCB-B52459624340}">
      <dgm:prSet/>
      <dgm:spPr/>
      <dgm:t>
        <a:bodyPr/>
        <a:lstStyle/>
        <a:p>
          <a:endParaRPr lang="de-DE"/>
        </a:p>
      </dgm:t>
    </dgm:pt>
    <dgm:pt modelId="{F0C49904-E9CF-443D-B149-D3E944020EBD}" type="sibTrans" cxnId="{D1C0084A-CAE9-4A08-8FCB-B52459624340}">
      <dgm:prSet/>
      <dgm:spPr/>
      <dgm:t>
        <a:bodyPr/>
        <a:lstStyle/>
        <a:p>
          <a:endParaRPr lang="de-DE"/>
        </a:p>
      </dgm:t>
    </dgm:pt>
    <dgm:pt modelId="{2809A429-FC09-4E53-BAAC-0DE8590820EF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Wirtschaftswissenschaftlich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Wirtschaft u. Recht</a:t>
          </a:r>
        </a:p>
      </dgm:t>
    </dgm:pt>
    <dgm:pt modelId="{3A31A598-783B-46D4-98F3-C36BB3028034}" type="parTrans" cxnId="{716AA4E4-B258-4DED-9FF6-CDFBB3F55838}">
      <dgm:prSet/>
      <dgm:spPr/>
      <dgm:t>
        <a:bodyPr/>
        <a:lstStyle/>
        <a:p>
          <a:endParaRPr lang="de-DE"/>
        </a:p>
      </dgm:t>
    </dgm:pt>
    <dgm:pt modelId="{F9D0C319-2D18-4670-926B-1D12E3BFB54E}" type="sibTrans" cxnId="{716AA4E4-B258-4DED-9FF6-CDFBB3F55838}">
      <dgm:prSet/>
      <dgm:spPr/>
      <dgm:t>
        <a:bodyPr/>
        <a:lstStyle/>
        <a:p>
          <a:endParaRPr lang="de-DE"/>
        </a:p>
      </dgm:t>
    </dgm:pt>
    <dgm:pt modelId="{F7A5377E-ADB5-4502-9001-B84DA5AB2D0B}" type="pres">
      <dgm:prSet presAssocID="{BAA49BEA-D329-4B86-A49E-17F1A90CA9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F42C939-CCE9-4123-9E45-F4BC4E119414}" type="pres">
      <dgm:prSet presAssocID="{3D6810F8-196D-4E15-A4B8-0A8E8A1536F0}" presName="node" presStyleLbl="node1" presStyleIdx="0" presStyleCnt="6" custScaleX="276445" custScaleY="1265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A49617-BEE5-496C-80A9-04E0D68833B7}" type="pres">
      <dgm:prSet presAssocID="{3D6810F8-196D-4E15-A4B8-0A8E8A1536F0}" presName="spNode" presStyleCnt="0"/>
      <dgm:spPr/>
    </dgm:pt>
    <dgm:pt modelId="{3DD90C62-34AD-45CF-9449-2BF48C7333E4}" type="pres">
      <dgm:prSet presAssocID="{379251BB-8060-4FB7-9872-8B48DE4B4B18}" presName="sibTrans" presStyleLbl="sibTrans1D1" presStyleIdx="0" presStyleCnt="6"/>
      <dgm:spPr/>
      <dgm:t>
        <a:bodyPr/>
        <a:lstStyle/>
        <a:p>
          <a:endParaRPr lang="de-DE"/>
        </a:p>
      </dgm:t>
    </dgm:pt>
    <dgm:pt modelId="{6C9B5297-0A99-4CCE-87DB-0D3E6C2D7EBA}" type="pres">
      <dgm:prSet presAssocID="{B5B606DE-0EB8-4D0E-8145-57537162FC29}" presName="node" presStyleLbl="node1" presStyleIdx="1" presStyleCnt="6" custScaleX="296353" custScaleY="126578" custRadScaleRad="118822" custRadScaleInc="5893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52902F-EDB8-4554-87CC-D73CD32B5586}" type="pres">
      <dgm:prSet presAssocID="{B5B606DE-0EB8-4D0E-8145-57537162FC29}" presName="spNode" presStyleCnt="0"/>
      <dgm:spPr/>
    </dgm:pt>
    <dgm:pt modelId="{4C749E51-C8A7-4C51-8C75-FE45C97FB217}" type="pres">
      <dgm:prSet presAssocID="{C27D474A-8275-4698-9EE5-4C360C76E120}" presName="sibTrans" presStyleLbl="sibTrans1D1" presStyleIdx="1" presStyleCnt="6"/>
      <dgm:spPr/>
      <dgm:t>
        <a:bodyPr/>
        <a:lstStyle/>
        <a:p>
          <a:endParaRPr lang="de-DE"/>
        </a:p>
      </dgm:t>
    </dgm:pt>
    <dgm:pt modelId="{4F700AB3-D3C1-4CB3-95AC-AF677D906E42}" type="pres">
      <dgm:prSet presAssocID="{44C4FF20-2564-46BE-A22F-0A0075156CCC}" presName="node" presStyleLbl="node1" presStyleIdx="2" presStyleCnt="6" custScaleX="296353" custScaleY="126578" custRadScaleRad="119834" custRadScaleInc="-518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2B3ED9-1999-4E1C-A801-E1F7E215D6E9}" type="pres">
      <dgm:prSet presAssocID="{44C4FF20-2564-46BE-A22F-0A0075156CCC}" presName="spNode" presStyleCnt="0"/>
      <dgm:spPr/>
    </dgm:pt>
    <dgm:pt modelId="{3E5EB3EA-DF67-49D6-8B09-B7E67F40EF2E}" type="pres">
      <dgm:prSet presAssocID="{493ECC90-2625-43F5-A9CA-B8938B80EE04}" presName="sibTrans" presStyleLbl="sibTrans1D1" presStyleIdx="2" presStyleCnt="6"/>
      <dgm:spPr/>
      <dgm:t>
        <a:bodyPr/>
        <a:lstStyle/>
        <a:p>
          <a:endParaRPr lang="de-DE"/>
        </a:p>
      </dgm:t>
    </dgm:pt>
    <dgm:pt modelId="{89C6AA3A-E299-48EF-9FDB-6D759ADD5D19}" type="pres">
      <dgm:prSet presAssocID="{2809A429-FC09-4E53-BAAC-0DE8590820EF}" presName="node" presStyleLbl="node1" presStyleIdx="3" presStyleCnt="6" custScaleX="339160" custScaleY="1265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6B4FDA-5B4A-4A04-807E-4E859367FA30}" type="pres">
      <dgm:prSet presAssocID="{2809A429-FC09-4E53-BAAC-0DE8590820EF}" presName="spNode" presStyleCnt="0"/>
      <dgm:spPr/>
    </dgm:pt>
    <dgm:pt modelId="{F7154C87-AD0F-4A93-B80F-E0B880F1E5D3}" type="pres">
      <dgm:prSet presAssocID="{F9D0C319-2D18-4670-926B-1D12E3BFB54E}" presName="sibTrans" presStyleLbl="sibTrans1D1" presStyleIdx="3" presStyleCnt="6"/>
      <dgm:spPr/>
      <dgm:t>
        <a:bodyPr/>
        <a:lstStyle/>
        <a:p>
          <a:endParaRPr lang="de-DE"/>
        </a:p>
      </dgm:t>
    </dgm:pt>
    <dgm:pt modelId="{4676B6EC-5604-4AAF-8963-8602BA202959}" type="pres">
      <dgm:prSet presAssocID="{FC85217B-DD7C-453E-B4D4-C7996E4EBD1B}" presName="node" presStyleLbl="node1" presStyleIdx="4" presStyleCnt="6" custScaleX="296353" custScaleY="126578" custRadScaleRad="121908" custRadScaleInc="535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CDE0D9-667F-4845-BF66-D1490A9DD9CB}" type="pres">
      <dgm:prSet presAssocID="{FC85217B-DD7C-453E-B4D4-C7996E4EBD1B}" presName="spNode" presStyleCnt="0"/>
      <dgm:spPr/>
    </dgm:pt>
    <dgm:pt modelId="{BE8F3A22-A4DD-4E7B-BFDE-42F3078043EF}" type="pres">
      <dgm:prSet presAssocID="{F0C49904-E9CF-443D-B149-D3E944020EBD}" presName="sibTrans" presStyleLbl="sibTrans1D1" presStyleIdx="4" presStyleCnt="6"/>
      <dgm:spPr/>
      <dgm:t>
        <a:bodyPr/>
        <a:lstStyle/>
        <a:p>
          <a:endParaRPr lang="de-DE"/>
        </a:p>
      </dgm:t>
    </dgm:pt>
    <dgm:pt modelId="{0E8C1223-C49B-45D6-B938-889FCF337EDB}" type="pres">
      <dgm:prSet presAssocID="{BC92B01C-440E-4C49-9EAA-535074F55B9B}" presName="node" presStyleLbl="node1" presStyleIdx="5" presStyleCnt="6" custScaleX="296353" custScaleY="126578" custRadScaleRad="116830" custRadScaleInc="-573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769603-3962-45C5-9FD8-7BC12A939201}" type="pres">
      <dgm:prSet presAssocID="{BC92B01C-440E-4C49-9EAA-535074F55B9B}" presName="spNode" presStyleCnt="0"/>
      <dgm:spPr/>
    </dgm:pt>
    <dgm:pt modelId="{2AAEAE8C-BAED-4760-917F-A7AD526AA468}" type="pres">
      <dgm:prSet presAssocID="{4E00BDF5-F9A5-4574-9393-4EFB302B9E2A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016A4ACD-003F-4DDA-BF3E-AAE5257C452E}" type="presOf" srcId="{C27D474A-8275-4698-9EE5-4C360C76E120}" destId="{4C749E51-C8A7-4C51-8C75-FE45C97FB217}" srcOrd="0" destOrd="0" presId="urn:microsoft.com/office/officeart/2005/8/layout/cycle6"/>
    <dgm:cxn modelId="{72E700DD-7BEC-486A-9099-9F94EBD0FB8E}" type="presOf" srcId="{379251BB-8060-4FB7-9872-8B48DE4B4B18}" destId="{3DD90C62-34AD-45CF-9449-2BF48C7333E4}" srcOrd="0" destOrd="0" presId="urn:microsoft.com/office/officeart/2005/8/layout/cycle6"/>
    <dgm:cxn modelId="{FF91FD1A-11F0-4B36-8FD8-EB1FA55DC152}" type="presOf" srcId="{BC92B01C-440E-4C49-9EAA-535074F55B9B}" destId="{0E8C1223-C49B-45D6-B938-889FCF337EDB}" srcOrd="0" destOrd="0" presId="urn:microsoft.com/office/officeart/2005/8/layout/cycle6"/>
    <dgm:cxn modelId="{A770FC5C-9948-4A10-9B1A-223661608BAF}" srcId="{BAA49BEA-D329-4B86-A49E-17F1A90CA9B8}" destId="{3D6810F8-196D-4E15-A4B8-0A8E8A1536F0}" srcOrd="0" destOrd="0" parTransId="{64E27BCE-28D4-4FBF-8F50-6A7FE46186FA}" sibTransId="{379251BB-8060-4FB7-9872-8B48DE4B4B18}"/>
    <dgm:cxn modelId="{22B82FDD-A12D-4AF9-A306-594CDB58F0AF}" srcId="{BAA49BEA-D329-4B86-A49E-17F1A90CA9B8}" destId="{B5B606DE-0EB8-4D0E-8145-57537162FC29}" srcOrd="1" destOrd="0" parTransId="{A85BBE23-4533-424F-BCC1-05F6990328DD}" sibTransId="{C27D474A-8275-4698-9EE5-4C360C76E120}"/>
    <dgm:cxn modelId="{136B9C32-F6F3-488D-A03D-54A3F156D810}" type="presOf" srcId="{B5B606DE-0EB8-4D0E-8145-57537162FC29}" destId="{6C9B5297-0A99-4CCE-87DB-0D3E6C2D7EBA}" srcOrd="0" destOrd="0" presId="urn:microsoft.com/office/officeart/2005/8/layout/cycle6"/>
    <dgm:cxn modelId="{2CD961AA-3D0A-48D1-936A-275CDB5A03FF}" srcId="{BAA49BEA-D329-4B86-A49E-17F1A90CA9B8}" destId="{BC92B01C-440E-4C49-9EAA-535074F55B9B}" srcOrd="5" destOrd="0" parTransId="{8F59C5C8-926A-44CA-AB7E-8B6505AAB11E}" sibTransId="{4E00BDF5-F9A5-4574-9393-4EFB302B9E2A}"/>
    <dgm:cxn modelId="{716AA4E4-B258-4DED-9FF6-CDFBB3F55838}" srcId="{BAA49BEA-D329-4B86-A49E-17F1A90CA9B8}" destId="{2809A429-FC09-4E53-BAAC-0DE8590820EF}" srcOrd="3" destOrd="0" parTransId="{3A31A598-783B-46D4-98F3-C36BB3028034}" sibTransId="{F9D0C319-2D18-4670-926B-1D12E3BFB54E}"/>
    <dgm:cxn modelId="{CD34095A-1B12-4BAB-9841-D8855A3BE008}" type="presOf" srcId="{BAA49BEA-D329-4B86-A49E-17F1A90CA9B8}" destId="{F7A5377E-ADB5-4502-9001-B84DA5AB2D0B}" srcOrd="0" destOrd="0" presId="urn:microsoft.com/office/officeart/2005/8/layout/cycle6"/>
    <dgm:cxn modelId="{4A46B991-1D4C-400B-A9E8-0570D7F78E29}" type="presOf" srcId="{FC85217B-DD7C-453E-B4D4-C7996E4EBD1B}" destId="{4676B6EC-5604-4AAF-8963-8602BA202959}" srcOrd="0" destOrd="0" presId="urn:microsoft.com/office/officeart/2005/8/layout/cycle6"/>
    <dgm:cxn modelId="{DC6F5CEF-13D8-4342-A4DD-5F2BCE5C5922}" type="presOf" srcId="{44C4FF20-2564-46BE-A22F-0A0075156CCC}" destId="{4F700AB3-D3C1-4CB3-95AC-AF677D906E42}" srcOrd="0" destOrd="0" presId="urn:microsoft.com/office/officeart/2005/8/layout/cycle6"/>
    <dgm:cxn modelId="{F36817BE-2592-4DE5-8EFA-4A569B3A701E}" type="presOf" srcId="{2809A429-FC09-4E53-BAAC-0DE8590820EF}" destId="{89C6AA3A-E299-48EF-9FDB-6D759ADD5D19}" srcOrd="0" destOrd="0" presId="urn:microsoft.com/office/officeart/2005/8/layout/cycle6"/>
    <dgm:cxn modelId="{708A0B6F-CB58-4E27-AEF0-B5E3165BA6BF}" srcId="{BAA49BEA-D329-4B86-A49E-17F1A90CA9B8}" destId="{44C4FF20-2564-46BE-A22F-0A0075156CCC}" srcOrd="2" destOrd="0" parTransId="{8BF27060-2F13-4522-A484-0AECFDB7E831}" sibTransId="{493ECC90-2625-43F5-A9CA-B8938B80EE04}"/>
    <dgm:cxn modelId="{D1C0084A-CAE9-4A08-8FCB-B52459624340}" srcId="{BAA49BEA-D329-4B86-A49E-17F1A90CA9B8}" destId="{FC85217B-DD7C-453E-B4D4-C7996E4EBD1B}" srcOrd="4" destOrd="0" parTransId="{0F6388A6-E81F-4749-A1BC-7A00738121DE}" sibTransId="{F0C49904-E9CF-443D-B149-D3E944020EBD}"/>
    <dgm:cxn modelId="{54822249-FD68-4EB1-B7D8-CE7335E6D415}" type="presOf" srcId="{F9D0C319-2D18-4670-926B-1D12E3BFB54E}" destId="{F7154C87-AD0F-4A93-B80F-E0B880F1E5D3}" srcOrd="0" destOrd="0" presId="urn:microsoft.com/office/officeart/2005/8/layout/cycle6"/>
    <dgm:cxn modelId="{65C8DB51-BDCA-4F45-A73F-D504B51115C1}" type="presOf" srcId="{493ECC90-2625-43F5-A9CA-B8938B80EE04}" destId="{3E5EB3EA-DF67-49D6-8B09-B7E67F40EF2E}" srcOrd="0" destOrd="0" presId="urn:microsoft.com/office/officeart/2005/8/layout/cycle6"/>
    <dgm:cxn modelId="{7B43C748-B82E-4748-BBAD-7B7D03364B8A}" type="presOf" srcId="{4E00BDF5-F9A5-4574-9393-4EFB302B9E2A}" destId="{2AAEAE8C-BAED-4760-917F-A7AD526AA468}" srcOrd="0" destOrd="0" presId="urn:microsoft.com/office/officeart/2005/8/layout/cycle6"/>
    <dgm:cxn modelId="{F747DE33-64D5-44B3-B39A-BF6961704F03}" type="presOf" srcId="{F0C49904-E9CF-443D-B149-D3E944020EBD}" destId="{BE8F3A22-A4DD-4E7B-BFDE-42F3078043EF}" srcOrd="0" destOrd="0" presId="urn:microsoft.com/office/officeart/2005/8/layout/cycle6"/>
    <dgm:cxn modelId="{C522344D-5E9E-4F36-AD6F-CAE82251F561}" type="presOf" srcId="{3D6810F8-196D-4E15-A4B8-0A8E8A1536F0}" destId="{3F42C939-CCE9-4123-9E45-F4BC4E119414}" srcOrd="0" destOrd="0" presId="urn:microsoft.com/office/officeart/2005/8/layout/cycle6"/>
    <dgm:cxn modelId="{802F64CE-C475-4751-A8F3-835B03488FE1}" type="presParOf" srcId="{F7A5377E-ADB5-4502-9001-B84DA5AB2D0B}" destId="{3F42C939-CCE9-4123-9E45-F4BC4E119414}" srcOrd="0" destOrd="0" presId="urn:microsoft.com/office/officeart/2005/8/layout/cycle6"/>
    <dgm:cxn modelId="{F24F0742-2AB7-44BF-93A0-3ED30A11672F}" type="presParOf" srcId="{F7A5377E-ADB5-4502-9001-B84DA5AB2D0B}" destId="{CDA49617-BEE5-496C-80A9-04E0D68833B7}" srcOrd="1" destOrd="0" presId="urn:microsoft.com/office/officeart/2005/8/layout/cycle6"/>
    <dgm:cxn modelId="{263057E9-6A46-438D-BE06-63FE49202DE5}" type="presParOf" srcId="{F7A5377E-ADB5-4502-9001-B84DA5AB2D0B}" destId="{3DD90C62-34AD-45CF-9449-2BF48C7333E4}" srcOrd="2" destOrd="0" presId="urn:microsoft.com/office/officeart/2005/8/layout/cycle6"/>
    <dgm:cxn modelId="{0981D2F4-F399-4299-BDF1-381F5DEC88CF}" type="presParOf" srcId="{F7A5377E-ADB5-4502-9001-B84DA5AB2D0B}" destId="{6C9B5297-0A99-4CCE-87DB-0D3E6C2D7EBA}" srcOrd="3" destOrd="0" presId="urn:microsoft.com/office/officeart/2005/8/layout/cycle6"/>
    <dgm:cxn modelId="{88DA1852-AB1B-4CD7-AAD4-5AB606824627}" type="presParOf" srcId="{F7A5377E-ADB5-4502-9001-B84DA5AB2D0B}" destId="{E352902F-EDB8-4554-87CC-D73CD32B5586}" srcOrd="4" destOrd="0" presId="urn:microsoft.com/office/officeart/2005/8/layout/cycle6"/>
    <dgm:cxn modelId="{4FDBA767-24F0-45CB-AB2B-E716312C5024}" type="presParOf" srcId="{F7A5377E-ADB5-4502-9001-B84DA5AB2D0B}" destId="{4C749E51-C8A7-4C51-8C75-FE45C97FB217}" srcOrd="5" destOrd="0" presId="urn:microsoft.com/office/officeart/2005/8/layout/cycle6"/>
    <dgm:cxn modelId="{7A80BF61-A9C1-4D0E-A551-99844CEAD335}" type="presParOf" srcId="{F7A5377E-ADB5-4502-9001-B84DA5AB2D0B}" destId="{4F700AB3-D3C1-4CB3-95AC-AF677D906E42}" srcOrd="6" destOrd="0" presId="urn:microsoft.com/office/officeart/2005/8/layout/cycle6"/>
    <dgm:cxn modelId="{242BA4A8-6AA9-4A3C-974A-D762E0E8258B}" type="presParOf" srcId="{F7A5377E-ADB5-4502-9001-B84DA5AB2D0B}" destId="{312B3ED9-1999-4E1C-A801-E1F7E215D6E9}" srcOrd="7" destOrd="0" presId="urn:microsoft.com/office/officeart/2005/8/layout/cycle6"/>
    <dgm:cxn modelId="{C8EBCE76-38E4-449C-850B-341C7E40F260}" type="presParOf" srcId="{F7A5377E-ADB5-4502-9001-B84DA5AB2D0B}" destId="{3E5EB3EA-DF67-49D6-8B09-B7E67F40EF2E}" srcOrd="8" destOrd="0" presId="urn:microsoft.com/office/officeart/2005/8/layout/cycle6"/>
    <dgm:cxn modelId="{BFA8BEB0-A5B8-4C53-BC9D-173B5102187A}" type="presParOf" srcId="{F7A5377E-ADB5-4502-9001-B84DA5AB2D0B}" destId="{89C6AA3A-E299-48EF-9FDB-6D759ADD5D19}" srcOrd="9" destOrd="0" presId="urn:microsoft.com/office/officeart/2005/8/layout/cycle6"/>
    <dgm:cxn modelId="{681A8F64-F8AF-4C52-BB53-FB489311246B}" type="presParOf" srcId="{F7A5377E-ADB5-4502-9001-B84DA5AB2D0B}" destId="{AA6B4FDA-5B4A-4A04-807E-4E859367FA30}" srcOrd="10" destOrd="0" presId="urn:microsoft.com/office/officeart/2005/8/layout/cycle6"/>
    <dgm:cxn modelId="{7AF70049-88CA-4CCF-B429-3F276778CCC0}" type="presParOf" srcId="{F7A5377E-ADB5-4502-9001-B84DA5AB2D0B}" destId="{F7154C87-AD0F-4A93-B80F-E0B880F1E5D3}" srcOrd="11" destOrd="0" presId="urn:microsoft.com/office/officeart/2005/8/layout/cycle6"/>
    <dgm:cxn modelId="{383ADD00-645D-444D-BBD2-1ADEB54B51C8}" type="presParOf" srcId="{F7A5377E-ADB5-4502-9001-B84DA5AB2D0B}" destId="{4676B6EC-5604-4AAF-8963-8602BA202959}" srcOrd="12" destOrd="0" presId="urn:microsoft.com/office/officeart/2005/8/layout/cycle6"/>
    <dgm:cxn modelId="{035FD84B-BF38-457B-BA0A-BB58008B8C91}" type="presParOf" srcId="{F7A5377E-ADB5-4502-9001-B84DA5AB2D0B}" destId="{04CDE0D9-667F-4845-BF66-D1490A9DD9CB}" srcOrd="13" destOrd="0" presId="urn:microsoft.com/office/officeart/2005/8/layout/cycle6"/>
    <dgm:cxn modelId="{CE5F73B8-8B2C-40DB-995D-722B30EF583E}" type="presParOf" srcId="{F7A5377E-ADB5-4502-9001-B84DA5AB2D0B}" destId="{BE8F3A22-A4DD-4E7B-BFDE-42F3078043EF}" srcOrd="14" destOrd="0" presId="urn:microsoft.com/office/officeart/2005/8/layout/cycle6"/>
    <dgm:cxn modelId="{F39FAE2A-4D7F-4B18-AAA9-DD414DDDE4E0}" type="presParOf" srcId="{F7A5377E-ADB5-4502-9001-B84DA5AB2D0B}" destId="{0E8C1223-C49B-45D6-B938-889FCF337EDB}" srcOrd="15" destOrd="0" presId="urn:microsoft.com/office/officeart/2005/8/layout/cycle6"/>
    <dgm:cxn modelId="{5B89DB27-92F4-4A82-A047-3DBE93549ABC}" type="presParOf" srcId="{F7A5377E-ADB5-4502-9001-B84DA5AB2D0B}" destId="{54769603-3962-45C5-9FD8-7BC12A939201}" srcOrd="16" destOrd="0" presId="urn:microsoft.com/office/officeart/2005/8/layout/cycle6"/>
    <dgm:cxn modelId="{D2F5797A-3906-4992-ABFF-7F26630EF00E}" type="presParOf" srcId="{F7A5377E-ADB5-4502-9001-B84DA5AB2D0B}" destId="{2AAEAE8C-BAED-4760-917F-A7AD526AA468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4FF3DE-6105-4F95-88FB-9F3A4C2AC1C0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93DDAE1C-59B5-469B-B441-BC88379ADFCE}">
      <dgm:prSet phldrT="[Text]" custT="1"/>
      <dgm:spPr/>
      <dgm:t>
        <a:bodyPr/>
        <a:lstStyle/>
        <a:p>
          <a:r>
            <a:rPr lang="de-DE" sz="2800" dirty="0"/>
            <a:t>Ganztag?</a:t>
          </a:r>
        </a:p>
      </dgm:t>
    </dgm:pt>
    <dgm:pt modelId="{FFB357C0-04BC-4DC4-8F71-63175E2CEA0C}" type="parTrans" cxnId="{F31F5A67-C531-47EA-ADFA-C1A91B35AD81}">
      <dgm:prSet/>
      <dgm:spPr/>
      <dgm:t>
        <a:bodyPr/>
        <a:lstStyle/>
        <a:p>
          <a:endParaRPr lang="de-DE"/>
        </a:p>
      </dgm:t>
    </dgm:pt>
    <dgm:pt modelId="{467C06E0-C4F6-4500-9E87-FD37274E878E}" type="sibTrans" cxnId="{F31F5A67-C531-47EA-ADFA-C1A91B35AD81}">
      <dgm:prSet/>
      <dgm:spPr/>
      <dgm:t>
        <a:bodyPr/>
        <a:lstStyle/>
        <a:p>
          <a:endParaRPr lang="de-DE"/>
        </a:p>
      </dgm:t>
    </dgm:pt>
    <dgm:pt modelId="{45BC4FC0-941C-4962-B194-0DB099B84DAF}">
      <dgm:prSet phldrT="[Text]" custT="1"/>
      <dgm:spPr/>
      <dgm:t>
        <a:bodyPr/>
        <a:lstStyle/>
        <a:p>
          <a:r>
            <a:rPr lang="de-DE" sz="2800" dirty="0"/>
            <a:t>Musische Angebote?</a:t>
          </a:r>
        </a:p>
      </dgm:t>
    </dgm:pt>
    <dgm:pt modelId="{EE7158EE-52E5-4E9E-A7AF-319F8FE668F4}" type="parTrans" cxnId="{E97105CD-F3AD-4C57-B7B2-3F35521620CD}">
      <dgm:prSet/>
      <dgm:spPr/>
      <dgm:t>
        <a:bodyPr/>
        <a:lstStyle/>
        <a:p>
          <a:endParaRPr lang="de-DE"/>
        </a:p>
      </dgm:t>
    </dgm:pt>
    <dgm:pt modelId="{B9811CC3-95A5-4453-8DB4-A501410E75F9}" type="sibTrans" cxnId="{E97105CD-F3AD-4C57-B7B2-3F35521620CD}">
      <dgm:prSet/>
      <dgm:spPr/>
      <dgm:t>
        <a:bodyPr/>
        <a:lstStyle/>
        <a:p>
          <a:endParaRPr lang="de-DE"/>
        </a:p>
      </dgm:t>
    </dgm:pt>
    <dgm:pt modelId="{135F9B41-28BA-49F4-A346-C06F71D6EC19}">
      <dgm:prSet phldrT="[Text]" custT="1"/>
      <dgm:spPr/>
      <dgm:t>
        <a:bodyPr/>
        <a:lstStyle/>
        <a:p>
          <a:r>
            <a:rPr lang="de-DE" sz="2800" dirty="0"/>
            <a:t>Sport?</a:t>
          </a:r>
        </a:p>
      </dgm:t>
    </dgm:pt>
    <dgm:pt modelId="{2CF9CD89-DABA-471B-8D2E-CD4F96D72F35}" type="parTrans" cxnId="{402648B7-68F2-413D-980D-4B1F0B5E72F8}">
      <dgm:prSet/>
      <dgm:spPr/>
      <dgm:t>
        <a:bodyPr/>
        <a:lstStyle/>
        <a:p>
          <a:endParaRPr lang="de-DE"/>
        </a:p>
      </dgm:t>
    </dgm:pt>
    <dgm:pt modelId="{1C1A10A0-39F7-4BBA-8CDD-623C913A16CC}" type="sibTrans" cxnId="{402648B7-68F2-413D-980D-4B1F0B5E72F8}">
      <dgm:prSet/>
      <dgm:spPr/>
      <dgm:t>
        <a:bodyPr/>
        <a:lstStyle/>
        <a:p>
          <a:endParaRPr lang="de-DE"/>
        </a:p>
      </dgm:t>
    </dgm:pt>
    <dgm:pt modelId="{7386A3B8-F5D5-4701-853D-A5EA22712DE3}">
      <dgm:prSet phldrT="[Text]" custT="1"/>
      <dgm:spPr/>
      <dgm:t>
        <a:bodyPr/>
        <a:lstStyle/>
        <a:p>
          <a:r>
            <a:rPr lang="de-DE" sz="2800" dirty="0"/>
            <a:t>Wahl-unterricht?</a:t>
          </a:r>
        </a:p>
      </dgm:t>
    </dgm:pt>
    <dgm:pt modelId="{58732DAC-981E-4EF0-836E-574F417A2B20}" type="parTrans" cxnId="{7BDCBFD5-4734-42FD-92C4-909E2E120449}">
      <dgm:prSet/>
      <dgm:spPr/>
      <dgm:t>
        <a:bodyPr/>
        <a:lstStyle/>
        <a:p>
          <a:endParaRPr lang="de-DE"/>
        </a:p>
      </dgm:t>
    </dgm:pt>
    <dgm:pt modelId="{5B060CA2-8B26-46F6-AD2E-35354EAF7F10}" type="sibTrans" cxnId="{7BDCBFD5-4734-42FD-92C4-909E2E120449}">
      <dgm:prSet/>
      <dgm:spPr/>
      <dgm:t>
        <a:bodyPr/>
        <a:lstStyle/>
        <a:p>
          <a:endParaRPr lang="de-DE"/>
        </a:p>
      </dgm:t>
    </dgm:pt>
    <dgm:pt modelId="{CF2F243F-F783-4E7B-B97D-BAB0730D01F1}">
      <dgm:prSet phldrT="[Text]" custT="1"/>
      <dgm:spPr/>
      <dgm:t>
        <a:bodyPr/>
        <a:lstStyle/>
        <a:p>
          <a:r>
            <a:rPr lang="de-DE" sz="2800" dirty="0"/>
            <a:t>Schulweg?</a:t>
          </a:r>
        </a:p>
      </dgm:t>
    </dgm:pt>
    <dgm:pt modelId="{5C4640C7-40AF-4F9A-BCCA-850ECEA01CEC}" type="parTrans" cxnId="{8A31C403-9334-4855-B9D5-91F0568AFE7C}">
      <dgm:prSet/>
      <dgm:spPr/>
      <dgm:t>
        <a:bodyPr/>
        <a:lstStyle/>
        <a:p>
          <a:endParaRPr lang="de-DE"/>
        </a:p>
      </dgm:t>
    </dgm:pt>
    <dgm:pt modelId="{67ADC0B3-E6F9-4670-B1FD-57D4C154134A}" type="sibTrans" cxnId="{8A31C403-9334-4855-B9D5-91F0568AFE7C}">
      <dgm:prSet/>
      <dgm:spPr/>
      <dgm:t>
        <a:bodyPr/>
        <a:lstStyle/>
        <a:p>
          <a:endParaRPr lang="de-DE"/>
        </a:p>
      </dgm:t>
    </dgm:pt>
    <dgm:pt modelId="{2630696E-3515-4EAD-8E72-E9A8E7C943B4}">
      <dgm:prSet/>
      <dgm:spPr/>
      <dgm:t>
        <a:bodyPr/>
        <a:lstStyle/>
        <a:p>
          <a:r>
            <a:rPr lang="de-DE" dirty="0"/>
            <a:t>…</a:t>
          </a:r>
        </a:p>
      </dgm:t>
    </dgm:pt>
    <dgm:pt modelId="{BA2E5FA3-C03E-4A53-ADAB-056D6FC1977A}" type="parTrans" cxnId="{9703C374-975D-445B-9FD9-47847273ECB8}">
      <dgm:prSet/>
      <dgm:spPr/>
      <dgm:t>
        <a:bodyPr/>
        <a:lstStyle/>
        <a:p>
          <a:endParaRPr lang="de-DE"/>
        </a:p>
      </dgm:t>
    </dgm:pt>
    <dgm:pt modelId="{7800D5DD-A234-4504-9FC3-5E1811ECB016}" type="sibTrans" cxnId="{9703C374-975D-445B-9FD9-47847273ECB8}">
      <dgm:prSet/>
      <dgm:spPr/>
      <dgm:t>
        <a:bodyPr/>
        <a:lstStyle/>
        <a:p>
          <a:endParaRPr lang="de-DE"/>
        </a:p>
      </dgm:t>
    </dgm:pt>
    <dgm:pt modelId="{54D4D37C-1864-4B31-B4AA-53DF4951239B}" type="pres">
      <dgm:prSet presAssocID="{C34FF3DE-6105-4F95-88FB-9F3A4C2AC1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2E037AD-D6A7-46B6-A95B-5A04FF81870B}" type="pres">
      <dgm:prSet presAssocID="{93DDAE1C-59B5-469B-B441-BC88379ADFCE}" presName="node" presStyleLbl="node1" presStyleIdx="0" presStyleCnt="6" custLinFactNeighborX="-1415" custLinFactNeighborY="-16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B74F8C-8AC8-4C56-A83C-A621FF1DFF5D}" type="pres">
      <dgm:prSet presAssocID="{467C06E0-C4F6-4500-9E87-FD37274E878E}" presName="sibTrans" presStyleCnt="0"/>
      <dgm:spPr/>
    </dgm:pt>
    <dgm:pt modelId="{5F39A872-0587-4FDB-969F-389939945F02}" type="pres">
      <dgm:prSet presAssocID="{45BC4FC0-941C-4962-B194-0DB099B84DAF}" presName="node" presStyleLbl="node1" presStyleIdx="1" presStyleCnt="6" custLinFactY="100000" custLinFactNeighborX="1534" custLinFactNeighborY="1368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BD8206-5077-4347-8098-A1B1C10B84BA}" type="pres">
      <dgm:prSet presAssocID="{B9811CC3-95A5-4453-8DB4-A501410E75F9}" presName="sibTrans" presStyleCnt="0"/>
      <dgm:spPr/>
    </dgm:pt>
    <dgm:pt modelId="{36C8DFC5-CBBE-443A-B1A7-D6E19F51FBFC}" type="pres">
      <dgm:prSet presAssocID="{135F9B41-28BA-49F4-A346-C06F71D6EC19}" presName="node" presStyleLbl="node1" presStyleIdx="2" presStyleCnt="6" custLinFactX="11415" custLinFactY="-1683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8308C4-281F-4A18-AE8F-12015A607B26}" type="pres">
      <dgm:prSet presAssocID="{1C1A10A0-39F7-4BBA-8CDD-623C913A16CC}" presName="sibTrans" presStyleCnt="0"/>
      <dgm:spPr/>
    </dgm:pt>
    <dgm:pt modelId="{7C7B7A2D-6A95-4944-9E0F-B4A4A9694BE0}" type="pres">
      <dgm:prSet presAssocID="{7386A3B8-F5D5-4701-853D-A5EA22712DE3}" presName="node" presStyleLbl="node1" presStyleIdx="3" presStyleCnt="6" custLinFactNeighborX="476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DB7D7B-6248-4760-B8F3-023D92180387}" type="pres">
      <dgm:prSet presAssocID="{5B060CA2-8B26-46F6-AD2E-35354EAF7F10}" presName="sibTrans" presStyleCnt="0"/>
      <dgm:spPr/>
    </dgm:pt>
    <dgm:pt modelId="{09115B89-D303-4595-9CA3-0CDB6CDC4BC8}" type="pres">
      <dgm:prSet presAssocID="{CF2F243F-F783-4E7B-B97D-BAB0730D01F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1FC0A2-C710-487B-94A8-CFEB3E34B281}" type="pres">
      <dgm:prSet presAssocID="{67ADC0B3-E6F9-4670-B1FD-57D4C154134A}" presName="sibTrans" presStyleCnt="0"/>
      <dgm:spPr/>
    </dgm:pt>
    <dgm:pt modelId="{0831C53C-A9F1-466D-9DFD-6C9964103788}" type="pres">
      <dgm:prSet presAssocID="{2630696E-3515-4EAD-8E72-E9A8E7C943B4}" presName="node" presStyleLbl="node1" presStyleIdx="5" presStyleCnt="6" custLinFactX="-55147" custLinFactY="-1475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28375E5-B0DC-44D0-81D4-4B6B80CF4B79}" type="presOf" srcId="{7386A3B8-F5D5-4701-853D-A5EA22712DE3}" destId="{7C7B7A2D-6A95-4944-9E0F-B4A4A9694BE0}" srcOrd="0" destOrd="0" presId="urn:microsoft.com/office/officeart/2005/8/layout/default"/>
    <dgm:cxn modelId="{50A726E0-614D-4917-AB55-B1F6A35A4AEA}" type="presOf" srcId="{135F9B41-28BA-49F4-A346-C06F71D6EC19}" destId="{36C8DFC5-CBBE-443A-B1A7-D6E19F51FBFC}" srcOrd="0" destOrd="0" presId="urn:microsoft.com/office/officeart/2005/8/layout/default"/>
    <dgm:cxn modelId="{D3B40B86-361B-4688-8163-1125B8073501}" type="presOf" srcId="{93DDAE1C-59B5-469B-B441-BC88379ADFCE}" destId="{82E037AD-D6A7-46B6-A95B-5A04FF81870B}" srcOrd="0" destOrd="0" presId="urn:microsoft.com/office/officeart/2005/8/layout/default"/>
    <dgm:cxn modelId="{71D1D44D-6A76-4473-874D-252FB81635DA}" type="presOf" srcId="{CF2F243F-F783-4E7B-B97D-BAB0730D01F1}" destId="{09115B89-D303-4595-9CA3-0CDB6CDC4BC8}" srcOrd="0" destOrd="0" presId="urn:microsoft.com/office/officeart/2005/8/layout/default"/>
    <dgm:cxn modelId="{EBFED618-5BA2-4C20-AB03-4AC0B02E0E95}" type="presOf" srcId="{C34FF3DE-6105-4F95-88FB-9F3A4C2AC1C0}" destId="{54D4D37C-1864-4B31-B4AA-53DF4951239B}" srcOrd="0" destOrd="0" presId="urn:microsoft.com/office/officeart/2005/8/layout/default"/>
    <dgm:cxn modelId="{402648B7-68F2-413D-980D-4B1F0B5E72F8}" srcId="{C34FF3DE-6105-4F95-88FB-9F3A4C2AC1C0}" destId="{135F9B41-28BA-49F4-A346-C06F71D6EC19}" srcOrd="2" destOrd="0" parTransId="{2CF9CD89-DABA-471B-8D2E-CD4F96D72F35}" sibTransId="{1C1A10A0-39F7-4BBA-8CDD-623C913A16CC}"/>
    <dgm:cxn modelId="{7BDCBFD5-4734-42FD-92C4-909E2E120449}" srcId="{C34FF3DE-6105-4F95-88FB-9F3A4C2AC1C0}" destId="{7386A3B8-F5D5-4701-853D-A5EA22712DE3}" srcOrd="3" destOrd="0" parTransId="{58732DAC-981E-4EF0-836E-574F417A2B20}" sibTransId="{5B060CA2-8B26-46F6-AD2E-35354EAF7F10}"/>
    <dgm:cxn modelId="{E97105CD-F3AD-4C57-B7B2-3F35521620CD}" srcId="{C34FF3DE-6105-4F95-88FB-9F3A4C2AC1C0}" destId="{45BC4FC0-941C-4962-B194-0DB099B84DAF}" srcOrd="1" destOrd="0" parTransId="{EE7158EE-52E5-4E9E-A7AF-319F8FE668F4}" sibTransId="{B9811CC3-95A5-4453-8DB4-A501410E75F9}"/>
    <dgm:cxn modelId="{9703C374-975D-445B-9FD9-47847273ECB8}" srcId="{C34FF3DE-6105-4F95-88FB-9F3A4C2AC1C0}" destId="{2630696E-3515-4EAD-8E72-E9A8E7C943B4}" srcOrd="5" destOrd="0" parTransId="{BA2E5FA3-C03E-4A53-ADAB-056D6FC1977A}" sibTransId="{7800D5DD-A234-4504-9FC3-5E1811ECB016}"/>
    <dgm:cxn modelId="{8A31C403-9334-4855-B9D5-91F0568AFE7C}" srcId="{C34FF3DE-6105-4F95-88FB-9F3A4C2AC1C0}" destId="{CF2F243F-F783-4E7B-B97D-BAB0730D01F1}" srcOrd="4" destOrd="0" parTransId="{5C4640C7-40AF-4F9A-BCCA-850ECEA01CEC}" sibTransId="{67ADC0B3-E6F9-4670-B1FD-57D4C154134A}"/>
    <dgm:cxn modelId="{F31F5A67-C531-47EA-ADFA-C1A91B35AD81}" srcId="{C34FF3DE-6105-4F95-88FB-9F3A4C2AC1C0}" destId="{93DDAE1C-59B5-469B-B441-BC88379ADFCE}" srcOrd="0" destOrd="0" parTransId="{FFB357C0-04BC-4DC4-8F71-63175E2CEA0C}" sibTransId="{467C06E0-C4F6-4500-9E87-FD37274E878E}"/>
    <dgm:cxn modelId="{6F2D5E78-A310-4D1E-9948-5C927701A149}" type="presOf" srcId="{2630696E-3515-4EAD-8E72-E9A8E7C943B4}" destId="{0831C53C-A9F1-466D-9DFD-6C9964103788}" srcOrd="0" destOrd="0" presId="urn:microsoft.com/office/officeart/2005/8/layout/default"/>
    <dgm:cxn modelId="{D966C0F9-34C3-46DD-84D3-726DDFAE5869}" type="presOf" srcId="{45BC4FC0-941C-4962-B194-0DB099B84DAF}" destId="{5F39A872-0587-4FDB-969F-389939945F02}" srcOrd="0" destOrd="0" presId="urn:microsoft.com/office/officeart/2005/8/layout/default"/>
    <dgm:cxn modelId="{4A268FDA-0529-476D-9610-3C9BEFEE1623}" type="presParOf" srcId="{54D4D37C-1864-4B31-B4AA-53DF4951239B}" destId="{82E037AD-D6A7-46B6-A95B-5A04FF81870B}" srcOrd="0" destOrd="0" presId="urn:microsoft.com/office/officeart/2005/8/layout/default"/>
    <dgm:cxn modelId="{2E730DFA-2BC5-40FC-8938-211E317ED481}" type="presParOf" srcId="{54D4D37C-1864-4B31-B4AA-53DF4951239B}" destId="{04B74F8C-8AC8-4C56-A83C-A621FF1DFF5D}" srcOrd="1" destOrd="0" presId="urn:microsoft.com/office/officeart/2005/8/layout/default"/>
    <dgm:cxn modelId="{5837A566-008C-41FA-B95D-19693BE78DCF}" type="presParOf" srcId="{54D4D37C-1864-4B31-B4AA-53DF4951239B}" destId="{5F39A872-0587-4FDB-969F-389939945F02}" srcOrd="2" destOrd="0" presId="urn:microsoft.com/office/officeart/2005/8/layout/default"/>
    <dgm:cxn modelId="{45296069-8B6D-4D4C-BAAD-DDFF7323495C}" type="presParOf" srcId="{54D4D37C-1864-4B31-B4AA-53DF4951239B}" destId="{26BD8206-5077-4347-8098-A1B1C10B84BA}" srcOrd="3" destOrd="0" presId="urn:microsoft.com/office/officeart/2005/8/layout/default"/>
    <dgm:cxn modelId="{8902D260-699E-4CEF-AA9E-62E2B5BBAEAC}" type="presParOf" srcId="{54D4D37C-1864-4B31-B4AA-53DF4951239B}" destId="{36C8DFC5-CBBE-443A-B1A7-D6E19F51FBFC}" srcOrd="4" destOrd="0" presId="urn:microsoft.com/office/officeart/2005/8/layout/default"/>
    <dgm:cxn modelId="{4F7D7595-5422-49C8-BA00-1419FB7269B2}" type="presParOf" srcId="{54D4D37C-1864-4B31-B4AA-53DF4951239B}" destId="{1A8308C4-281F-4A18-AE8F-12015A607B26}" srcOrd="5" destOrd="0" presId="urn:microsoft.com/office/officeart/2005/8/layout/default"/>
    <dgm:cxn modelId="{49B862C4-88AB-45EF-88F7-C89BCDCE421E}" type="presParOf" srcId="{54D4D37C-1864-4B31-B4AA-53DF4951239B}" destId="{7C7B7A2D-6A95-4944-9E0F-B4A4A9694BE0}" srcOrd="6" destOrd="0" presId="urn:microsoft.com/office/officeart/2005/8/layout/default"/>
    <dgm:cxn modelId="{DBB948D2-2645-4F4A-AC1A-9300DCD47503}" type="presParOf" srcId="{54D4D37C-1864-4B31-B4AA-53DF4951239B}" destId="{13DB7D7B-6248-4760-B8F3-023D92180387}" srcOrd="7" destOrd="0" presId="urn:microsoft.com/office/officeart/2005/8/layout/default"/>
    <dgm:cxn modelId="{8108460A-F3B0-4965-9F59-4DC176DB41A6}" type="presParOf" srcId="{54D4D37C-1864-4B31-B4AA-53DF4951239B}" destId="{09115B89-D303-4595-9CA3-0CDB6CDC4BC8}" srcOrd="8" destOrd="0" presId="urn:microsoft.com/office/officeart/2005/8/layout/default"/>
    <dgm:cxn modelId="{315B7843-5663-4873-9533-E3A81EEAFB4E}" type="presParOf" srcId="{54D4D37C-1864-4B31-B4AA-53DF4951239B}" destId="{EA1FC0A2-C710-487B-94A8-CFEB3E34B281}" srcOrd="9" destOrd="0" presId="urn:microsoft.com/office/officeart/2005/8/layout/default"/>
    <dgm:cxn modelId="{68ADB570-6095-4BAF-BCB3-DD90E301E1B8}" type="presParOf" srcId="{54D4D37C-1864-4B31-B4AA-53DF4951239B}" destId="{0831C53C-A9F1-466D-9DFD-6C996410378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58F822-E1DB-4EAF-B76F-93ECA0A3371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70E9BB0B-ACCC-4988-A95B-36D11039B4F8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Neuer Schulweg, vielleicht auch mit dem ÖPNV</a:t>
          </a:r>
          <a:endParaRPr lang="de-DE" sz="2800" dirty="0"/>
        </a:p>
      </dgm:t>
    </dgm:pt>
    <dgm:pt modelId="{B886D46A-B940-448D-BA22-101824C6439E}" type="parTrans" cxnId="{B84125BD-332E-4081-9DA1-133B049D98D5}">
      <dgm:prSet/>
      <dgm:spPr/>
      <dgm:t>
        <a:bodyPr/>
        <a:lstStyle/>
        <a:p>
          <a:endParaRPr lang="de-DE" sz="2400"/>
        </a:p>
      </dgm:t>
    </dgm:pt>
    <dgm:pt modelId="{AC17ECBE-4896-40E5-99CF-90E45564D5C8}" type="sibTrans" cxnId="{B84125BD-332E-4081-9DA1-133B049D98D5}">
      <dgm:prSet/>
      <dgm:spPr/>
      <dgm:t>
        <a:bodyPr/>
        <a:lstStyle/>
        <a:p>
          <a:endParaRPr lang="de-DE" sz="2400"/>
        </a:p>
      </dgm:t>
    </dgm:pt>
    <dgm:pt modelId="{B7D77E44-3307-4AF7-82BA-0C9D2301FB63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Neue, oft deutlich größere Schule</a:t>
          </a:r>
          <a:endParaRPr lang="de-DE" sz="2800" dirty="0"/>
        </a:p>
      </dgm:t>
    </dgm:pt>
    <dgm:pt modelId="{008EF759-462F-43F5-8539-01D748A3F5AF}" type="parTrans" cxnId="{CA471F8A-9873-4E58-94F1-6F029623799D}">
      <dgm:prSet/>
      <dgm:spPr/>
      <dgm:t>
        <a:bodyPr/>
        <a:lstStyle/>
        <a:p>
          <a:endParaRPr lang="de-DE" sz="2400"/>
        </a:p>
      </dgm:t>
    </dgm:pt>
    <dgm:pt modelId="{DC0B793D-8B5A-41DC-AB37-364730392FE1}" type="sibTrans" cxnId="{CA471F8A-9873-4E58-94F1-6F029623799D}">
      <dgm:prSet/>
      <dgm:spPr/>
      <dgm:t>
        <a:bodyPr/>
        <a:lstStyle/>
        <a:p>
          <a:endParaRPr lang="de-DE" sz="2400"/>
        </a:p>
      </dgm:t>
    </dgm:pt>
    <dgm:pt modelId="{348B7BAC-CFBA-444E-BBA2-D3C6A126FE3E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 Klassensituation</a:t>
          </a:r>
          <a:endParaRPr lang="de-DE" sz="2800" dirty="0"/>
        </a:p>
      </dgm:t>
    </dgm:pt>
    <dgm:pt modelId="{67F6B5AF-7036-4E35-B127-77C6DF25D1B5}" type="parTrans" cxnId="{92C53D19-1D80-425B-99DA-A58DD6978C81}">
      <dgm:prSet/>
      <dgm:spPr/>
      <dgm:t>
        <a:bodyPr/>
        <a:lstStyle/>
        <a:p>
          <a:endParaRPr lang="de-DE" sz="2400"/>
        </a:p>
      </dgm:t>
    </dgm:pt>
    <dgm:pt modelId="{3EDB4CFF-8B8E-441B-BD1C-19EE41DC8647}" type="sibTrans" cxnId="{92C53D19-1D80-425B-99DA-A58DD6978C81}">
      <dgm:prSet/>
      <dgm:spPr/>
      <dgm:t>
        <a:bodyPr/>
        <a:lstStyle/>
        <a:p>
          <a:endParaRPr lang="de-DE" sz="2400"/>
        </a:p>
      </dgm:t>
    </dgm:pt>
    <dgm:pt modelId="{461D6AE6-B683-4589-9C71-5DC01E0C04E0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Neue Lehrersituation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B3D79FC6-E9BB-42C6-9E9A-FDC3CEE6FCD3}" type="parTrans" cxnId="{603B8799-29BD-448D-8CCE-D259AA74BA18}">
      <dgm:prSet/>
      <dgm:spPr/>
      <dgm:t>
        <a:bodyPr/>
        <a:lstStyle/>
        <a:p>
          <a:endParaRPr lang="de-DE" sz="2400"/>
        </a:p>
      </dgm:t>
    </dgm:pt>
    <dgm:pt modelId="{A1E92156-00DE-4099-BD4B-7C2178D6E518}" type="sibTrans" cxnId="{603B8799-29BD-448D-8CCE-D259AA74BA18}">
      <dgm:prSet/>
      <dgm:spPr/>
      <dgm:t>
        <a:bodyPr/>
        <a:lstStyle/>
        <a:p>
          <a:endParaRPr lang="de-DE" sz="2400"/>
        </a:p>
      </dgm:t>
    </dgm:pt>
    <dgm:pt modelId="{264BD27C-7DCD-4F0A-AD94-E7AB75CC2EAF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Neuer Unterrichtsstil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D2127140-1371-4493-B305-BD798ADA0B9A}" type="parTrans" cxnId="{9C6DE9F9-8DE1-40AD-9FF4-189EF17BB61C}">
      <dgm:prSet/>
      <dgm:spPr/>
      <dgm:t>
        <a:bodyPr/>
        <a:lstStyle/>
        <a:p>
          <a:endParaRPr lang="de-DE" sz="2400"/>
        </a:p>
      </dgm:t>
    </dgm:pt>
    <dgm:pt modelId="{A784B486-5FD6-4D7E-8D57-23DDCA568A7A}" type="sibTrans" cxnId="{9C6DE9F9-8DE1-40AD-9FF4-189EF17BB61C}">
      <dgm:prSet/>
      <dgm:spPr/>
      <dgm:t>
        <a:bodyPr/>
        <a:lstStyle/>
        <a:p>
          <a:endParaRPr lang="de-DE" sz="2400"/>
        </a:p>
      </dgm:t>
    </dgm:pt>
    <dgm:pt modelId="{09999D92-7B0D-4934-9E93-DAB1EE0A84C5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…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F99D3F88-AF52-4621-B68E-6A21CC97B795}" type="parTrans" cxnId="{861753D4-BB8B-4E60-A4F3-ADF8F1E4C58B}">
      <dgm:prSet/>
      <dgm:spPr/>
      <dgm:t>
        <a:bodyPr/>
        <a:lstStyle/>
        <a:p>
          <a:endParaRPr lang="de-DE" sz="2400"/>
        </a:p>
      </dgm:t>
    </dgm:pt>
    <dgm:pt modelId="{F98759C3-CF24-447E-8E10-2E893CD91B92}" type="sibTrans" cxnId="{861753D4-BB8B-4E60-A4F3-ADF8F1E4C58B}">
      <dgm:prSet/>
      <dgm:spPr/>
      <dgm:t>
        <a:bodyPr/>
        <a:lstStyle/>
        <a:p>
          <a:endParaRPr lang="de-DE" sz="2400"/>
        </a:p>
      </dgm:t>
    </dgm:pt>
    <dgm:pt modelId="{F8A31871-37DD-4CE5-B9F2-C14CD6617A30}" type="pres">
      <dgm:prSet presAssocID="{2758F822-E1DB-4EAF-B76F-93ECA0A337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C7266EEC-B0C4-4F69-8C3C-5E4AB9837BCD}" type="pres">
      <dgm:prSet presAssocID="{2758F822-E1DB-4EAF-B76F-93ECA0A3371A}" presName="Name1" presStyleCnt="0"/>
      <dgm:spPr/>
    </dgm:pt>
    <dgm:pt modelId="{ECE652B3-1C7F-4106-B1BE-A8782DC2BA58}" type="pres">
      <dgm:prSet presAssocID="{2758F822-E1DB-4EAF-B76F-93ECA0A3371A}" presName="cycle" presStyleCnt="0"/>
      <dgm:spPr/>
    </dgm:pt>
    <dgm:pt modelId="{1EC27069-F282-46C8-8E09-8C7AE8493412}" type="pres">
      <dgm:prSet presAssocID="{2758F822-E1DB-4EAF-B76F-93ECA0A3371A}" presName="srcNode" presStyleLbl="node1" presStyleIdx="0" presStyleCnt="6"/>
      <dgm:spPr/>
    </dgm:pt>
    <dgm:pt modelId="{DE800604-D308-4AEC-8430-0D9999C08AD5}" type="pres">
      <dgm:prSet presAssocID="{2758F822-E1DB-4EAF-B76F-93ECA0A3371A}" presName="conn" presStyleLbl="parChTrans1D2" presStyleIdx="0" presStyleCnt="1"/>
      <dgm:spPr/>
      <dgm:t>
        <a:bodyPr/>
        <a:lstStyle/>
        <a:p>
          <a:endParaRPr lang="de-DE"/>
        </a:p>
      </dgm:t>
    </dgm:pt>
    <dgm:pt modelId="{8CDFF63D-C022-4845-82C5-0E24C764F02B}" type="pres">
      <dgm:prSet presAssocID="{2758F822-E1DB-4EAF-B76F-93ECA0A3371A}" presName="extraNode" presStyleLbl="node1" presStyleIdx="0" presStyleCnt="6"/>
      <dgm:spPr/>
    </dgm:pt>
    <dgm:pt modelId="{F9391ED3-DAF6-4E0F-992D-10B87F28CCE6}" type="pres">
      <dgm:prSet presAssocID="{2758F822-E1DB-4EAF-B76F-93ECA0A3371A}" presName="dstNode" presStyleLbl="node1" presStyleIdx="0" presStyleCnt="6"/>
      <dgm:spPr/>
    </dgm:pt>
    <dgm:pt modelId="{BE56E47B-E6D8-4B21-AB0D-7722658A4E94}" type="pres">
      <dgm:prSet presAssocID="{70E9BB0B-ACCC-4988-A95B-36D11039B4F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12628D-D44E-4405-99C1-F1E99A815A41}" type="pres">
      <dgm:prSet presAssocID="{70E9BB0B-ACCC-4988-A95B-36D11039B4F8}" presName="accent_1" presStyleCnt="0"/>
      <dgm:spPr/>
    </dgm:pt>
    <dgm:pt modelId="{3720F89C-B66E-437B-B48E-E1B3FB1E7757}" type="pres">
      <dgm:prSet presAssocID="{70E9BB0B-ACCC-4988-A95B-36D11039B4F8}" presName="accentRepeatNode" presStyleLbl="solidFgAcc1" presStyleIdx="0" presStyleCnt="6"/>
      <dgm:spPr/>
    </dgm:pt>
    <dgm:pt modelId="{5FA3F8BE-C9E4-4842-AC3B-4A2C122317EA}" type="pres">
      <dgm:prSet presAssocID="{B7D77E44-3307-4AF7-82BA-0C9D2301FB6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9FB4744-8416-4271-B3FA-E27330EDDCEB}" type="pres">
      <dgm:prSet presAssocID="{B7D77E44-3307-4AF7-82BA-0C9D2301FB63}" presName="accent_2" presStyleCnt="0"/>
      <dgm:spPr/>
    </dgm:pt>
    <dgm:pt modelId="{E2CF8849-E481-4F0E-8A40-24EBD0A4A09A}" type="pres">
      <dgm:prSet presAssocID="{B7D77E44-3307-4AF7-82BA-0C9D2301FB63}" presName="accentRepeatNode" presStyleLbl="solidFgAcc1" presStyleIdx="1" presStyleCnt="6"/>
      <dgm:spPr/>
    </dgm:pt>
    <dgm:pt modelId="{F9E48521-AE8A-47CD-9C9D-786E547BD078}" type="pres">
      <dgm:prSet presAssocID="{348B7BAC-CFBA-444E-BBA2-D3C6A126FE3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3AC710-A982-4645-85D9-B626ADA419B5}" type="pres">
      <dgm:prSet presAssocID="{348B7BAC-CFBA-444E-BBA2-D3C6A126FE3E}" presName="accent_3" presStyleCnt="0"/>
      <dgm:spPr/>
    </dgm:pt>
    <dgm:pt modelId="{21B5CE85-3BE1-4768-8D21-5B68ABFBE39E}" type="pres">
      <dgm:prSet presAssocID="{348B7BAC-CFBA-444E-BBA2-D3C6A126FE3E}" presName="accentRepeatNode" presStyleLbl="solidFgAcc1" presStyleIdx="2" presStyleCnt="6"/>
      <dgm:spPr/>
    </dgm:pt>
    <dgm:pt modelId="{25419F9F-0CEA-47D3-B936-F7A879F655A8}" type="pres">
      <dgm:prSet presAssocID="{461D6AE6-B683-4589-9C71-5DC01E0C04E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BD0342-E90C-4220-8466-45633B49DB06}" type="pres">
      <dgm:prSet presAssocID="{461D6AE6-B683-4589-9C71-5DC01E0C04E0}" presName="accent_4" presStyleCnt="0"/>
      <dgm:spPr/>
    </dgm:pt>
    <dgm:pt modelId="{FC419469-8B2D-4720-8033-9C16B2E3DE0C}" type="pres">
      <dgm:prSet presAssocID="{461D6AE6-B683-4589-9C71-5DC01E0C04E0}" presName="accentRepeatNode" presStyleLbl="solidFgAcc1" presStyleIdx="3" presStyleCnt="6"/>
      <dgm:spPr/>
    </dgm:pt>
    <dgm:pt modelId="{DCAFE5F5-BEBD-42E7-B044-B00A8AF174B6}" type="pres">
      <dgm:prSet presAssocID="{264BD27C-7DCD-4F0A-AD94-E7AB75CC2EA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BDAFD6-CA05-4454-83CA-662232A8998C}" type="pres">
      <dgm:prSet presAssocID="{264BD27C-7DCD-4F0A-AD94-E7AB75CC2EAF}" presName="accent_5" presStyleCnt="0"/>
      <dgm:spPr/>
    </dgm:pt>
    <dgm:pt modelId="{FD271E9F-4374-4CAF-A13B-4D45CA4FF623}" type="pres">
      <dgm:prSet presAssocID="{264BD27C-7DCD-4F0A-AD94-E7AB75CC2EAF}" presName="accentRepeatNode" presStyleLbl="solidFgAcc1" presStyleIdx="4" presStyleCnt="6"/>
      <dgm:spPr/>
    </dgm:pt>
    <dgm:pt modelId="{14DE2F3D-3184-4821-B356-376F4618AA8E}" type="pres">
      <dgm:prSet presAssocID="{09999D92-7B0D-4934-9E93-DAB1EE0A84C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F919FF-1093-42C1-84BB-7972B012194E}" type="pres">
      <dgm:prSet presAssocID="{09999D92-7B0D-4934-9E93-DAB1EE0A84C5}" presName="accent_6" presStyleCnt="0"/>
      <dgm:spPr/>
    </dgm:pt>
    <dgm:pt modelId="{EC7708F6-DD6F-4D87-B337-054BE37E1358}" type="pres">
      <dgm:prSet presAssocID="{09999D92-7B0D-4934-9E93-DAB1EE0A84C5}" presName="accentRepeatNode" presStyleLbl="solidFgAcc1" presStyleIdx="5" presStyleCnt="6"/>
      <dgm:spPr/>
    </dgm:pt>
  </dgm:ptLst>
  <dgm:cxnLst>
    <dgm:cxn modelId="{9C6DE9F9-8DE1-40AD-9FF4-189EF17BB61C}" srcId="{2758F822-E1DB-4EAF-B76F-93ECA0A3371A}" destId="{264BD27C-7DCD-4F0A-AD94-E7AB75CC2EAF}" srcOrd="4" destOrd="0" parTransId="{D2127140-1371-4493-B305-BD798ADA0B9A}" sibTransId="{A784B486-5FD6-4D7E-8D57-23DDCA568A7A}"/>
    <dgm:cxn modelId="{81608F7E-AFC5-4DFA-9903-EB5873C0FE66}" type="presOf" srcId="{B7D77E44-3307-4AF7-82BA-0C9D2301FB63}" destId="{5FA3F8BE-C9E4-4842-AC3B-4A2C122317EA}" srcOrd="0" destOrd="0" presId="urn:microsoft.com/office/officeart/2008/layout/VerticalCurvedList"/>
    <dgm:cxn modelId="{33913446-9474-470E-80E1-4CBF9FF2E9A4}" type="presOf" srcId="{461D6AE6-B683-4589-9C71-5DC01E0C04E0}" destId="{25419F9F-0CEA-47D3-B936-F7A879F655A8}" srcOrd="0" destOrd="0" presId="urn:microsoft.com/office/officeart/2008/layout/VerticalCurvedList"/>
    <dgm:cxn modelId="{861753D4-BB8B-4E60-A4F3-ADF8F1E4C58B}" srcId="{2758F822-E1DB-4EAF-B76F-93ECA0A3371A}" destId="{09999D92-7B0D-4934-9E93-DAB1EE0A84C5}" srcOrd="5" destOrd="0" parTransId="{F99D3F88-AF52-4621-B68E-6A21CC97B795}" sibTransId="{F98759C3-CF24-447E-8E10-2E893CD91B92}"/>
    <dgm:cxn modelId="{828319C2-1F4A-4DD7-8E02-E0AEF4354305}" type="presOf" srcId="{2758F822-E1DB-4EAF-B76F-93ECA0A3371A}" destId="{F8A31871-37DD-4CE5-B9F2-C14CD6617A30}" srcOrd="0" destOrd="0" presId="urn:microsoft.com/office/officeart/2008/layout/VerticalCurvedList"/>
    <dgm:cxn modelId="{C4459D76-4D79-4893-B24C-1C13A58051D5}" type="presOf" srcId="{09999D92-7B0D-4934-9E93-DAB1EE0A84C5}" destId="{14DE2F3D-3184-4821-B356-376F4618AA8E}" srcOrd="0" destOrd="0" presId="urn:microsoft.com/office/officeart/2008/layout/VerticalCurvedList"/>
    <dgm:cxn modelId="{CF580909-4005-4F80-A9F0-4A19704527C6}" type="presOf" srcId="{70E9BB0B-ACCC-4988-A95B-36D11039B4F8}" destId="{BE56E47B-E6D8-4B21-AB0D-7722658A4E94}" srcOrd="0" destOrd="0" presId="urn:microsoft.com/office/officeart/2008/layout/VerticalCurvedList"/>
    <dgm:cxn modelId="{B84125BD-332E-4081-9DA1-133B049D98D5}" srcId="{2758F822-E1DB-4EAF-B76F-93ECA0A3371A}" destId="{70E9BB0B-ACCC-4988-A95B-36D11039B4F8}" srcOrd="0" destOrd="0" parTransId="{B886D46A-B940-448D-BA22-101824C6439E}" sibTransId="{AC17ECBE-4896-40E5-99CF-90E45564D5C8}"/>
    <dgm:cxn modelId="{47B70D95-0E41-4144-9AFA-4A545966FE17}" type="presOf" srcId="{348B7BAC-CFBA-444E-BBA2-D3C6A126FE3E}" destId="{F9E48521-AE8A-47CD-9C9D-786E547BD078}" srcOrd="0" destOrd="0" presId="urn:microsoft.com/office/officeart/2008/layout/VerticalCurvedList"/>
    <dgm:cxn modelId="{CA471F8A-9873-4E58-94F1-6F029623799D}" srcId="{2758F822-E1DB-4EAF-B76F-93ECA0A3371A}" destId="{B7D77E44-3307-4AF7-82BA-0C9D2301FB63}" srcOrd="1" destOrd="0" parTransId="{008EF759-462F-43F5-8539-01D748A3F5AF}" sibTransId="{DC0B793D-8B5A-41DC-AB37-364730392FE1}"/>
    <dgm:cxn modelId="{603B8799-29BD-448D-8CCE-D259AA74BA18}" srcId="{2758F822-E1DB-4EAF-B76F-93ECA0A3371A}" destId="{461D6AE6-B683-4589-9C71-5DC01E0C04E0}" srcOrd="3" destOrd="0" parTransId="{B3D79FC6-E9BB-42C6-9E9A-FDC3CEE6FCD3}" sibTransId="{A1E92156-00DE-4099-BD4B-7C2178D6E518}"/>
    <dgm:cxn modelId="{92C53D19-1D80-425B-99DA-A58DD6978C81}" srcId="{2758F822-E1DB-4EAF-B76F-93ECA0A3371A}" destId="{348B7BAC-CFBA-444E-BBA2-D3C6A126FE3E}" srcOrd="2" destOrd="0" parTransId="{67F6B5AF-7036-4E35-B127-77C6DF25D1B5}" sibTransId="{3EDB4CFF-8B8E-441B-BD1C-19EE41DC8647}"/>
    <dgm:cxn modelId="{D074EB78-0A5D-4FBB-B41F-82FD61D2DAEB}" type="presOf" srcId="{AC17ECBE-4896-40E5-99CF-90E45564D5C8}" destId="{DE800604-D308-4AEC-8430-0D9999C08AD5}" srcOrd="0" destOrd="0" presId="urn:microsoft.com/office/officeart/2008/layout/VerticalCurvedList"/>
    <dgm:cxn modelId="{05555D0E-0812-4F96-B32E-2F99723EBEAF}" type="presOf" srcId="{264BD27C-7DCD-4F0A-AD94-E7AB75CC2EAF}" destId="{DCAFE5F5-BEBD-42E7-B044-B00A8AF174B6}" srcOrd="0" destOrd="0" presId="urn:microsoft.com/office/officeart/2008/layout/VerticalCurvedList"/>
    <dgm:cxn modelId="{83E1A441-C3A3-4C99-972F-ADEEADAD42C0}" type="presParOf" srcId="{F8A31871-37DD-4CE5-B9F2-C14CD6617A30}" destId="{C7266EEC-B0C4-4F69-8C3C-5E4AB9837BCD}" srcOrd="0" destOrd="0" presId="urn:microsoft.com/office/officeart/2008/layout/VerticalCurvedList"/>
    <dgm:cxn modelId="{4C7CBB96-9BF8-48CD-9CEA-8F421A120065}" type="presParOf" srcId="{C7266EEC-B0C4-4F69-8C3C-5E4AB9837BCD}" destId="{ECE652B3-1C7F-4106-B1BE-A8782DC2BA58}" srcOrd="0" destOrd="0" presId="urn:microsoft.com/office/officeart/2008/layout/VerticalCurvedList"/>
    <dgm:cxn modelId="{1532F231-E205-49BA-BCC3-5581E17B6638}" type="presParOf" srcId="{ECE652B3-1C7F-4106-B1BE-A8782DC2BA58}" destId="{1EC27069-F282-46C8-8E09-8C7AE8493412}" srcOrd="0" destOrd="0" presId="urn:microsoft.com/office/officeart/2008/layout/VerticalCurvedList"/>
    <dgm:cxn modelId="{4E18108C-232E-4987-BF38-3E37CDA380D1}" type="presParOf" srcId="{ECE652B3-1C7F-4106-B1BE-A8782DC2BA58}" destId="{DE800604-D308-4AEC-8430-0D9999C08AD5}" srcOrd="1" destOrd="0" presId="urn:microsoft.com/office/officeart/2008/layout/VerticalCurvedList"/>
    <dgm:cxn modelId="{0EB3FDC6-7B8C-4152-AF02-84EC744B403E}" type="presParOf" srcId="{ECE652B3-1C7F-4106-B1BE-A8782DC2BA58}" destId="{8CDFF63D-C022-4845-82C5-0E24C764F02B}" srcOrd="2" destOrd="0" presId="urn:microsoft.com/office/officeart/2008/layout/VerticalCurvedList"/>
    <dgm:cxn modelId="{C0A97D7E-AF94-4BA6-84C3-099337343526}" type="presParOf" srcId="{ECE652B3-1C7F-4106-B1BE-A8782DC2BA58}" destId="{F9391ED3-DAF6-4E0F-992D-10B87F28CCE6}" srcOrd="3" destOrd="0" presId="urn:microsoft.com/office/officeart/2008/layout/VerticalCurvedList"/>
    <dgm:cxn modelId="{08AE9601-15F8-4908-A604-FEB54C0E90CE}" type="presParOf" srcId="{C7266EEC-B0C4-4F69-8C3C-5E4AB9837BCD}" destId="{BE56E47B-E6D8-4B21-AB0D-7722658A4E94}" srcOrd="1" destOrd="0" presId="urn:microsoft.com/office/officeart/2008/layout/VerticalCurvedList"/>
    <dgm:cxn modelId="{0F3E1BC5-920B-4166-B292-3B71FC6E8753}" type="presParOf" srcId="{C7266EEC-B0C4-4F69-8C3C-5E4AB9837BCD}" destId="{9C12628D-D44E-4405-99C1-F1E99A815A41}" srcOrd="2" destOrd="0" presId="urn:microsoft.com/office/officeart/2008/layout/VerticalCurvedList"/>
    <dgm:cxn modelId="{8D37F3FD-5A8A-4B11-8466-2B7AAB25A38F}" type="presParOf" srcId="{9C12628D-D44E-4405-99C1-F1E99A815A41}" destId="{3720F89C-B66E-437B-B48E-E1B3FB1E7757}" srcOrd="0" destOrd="0" presId="urn:microsoft.com/office/officeart/2008/layout/VerticalCurvedList"/>
    <dgm:cxn modelId="{2D09BCCE-94CA-4CB9-9211-FCFB413F0946}" type="presParOf" srcId="{C7266EEC-B0C4-4F69-8C3C-5E4AB9837BCD}" destId="{5FA3F8BE-C9E4-4842-AC3B-4A2C122317EA}" srcOrd="3" destOrd="0" presId="urn:microsoft.com/office/officeart/2008/layout/VerticalCurvedList"/>
    <dgm:cxn modelId="{3ACAACAE-F206-449D-9343-CEED3F4CBA0B}" type="presParOf" srcId="{C7266EEC-B0C4-4F69-8C3C-5E4AB9837BCD}" destId="{C9FB4744-8416-4271-B3FA-E27330EDDCEB}" srcOrd="4" destOrd="0" presId="urn:microsoft.com/office/officeart/2008/layout/VerticalCurvedList"/>
    <dgm:cxn modelId="{0D7B2544-91A9-452F-9767-4226DDDBC9F5}" type="presParOf" srcId="{C9FB4744-8416-4271-B3FA-E27330EDDCEB}" destId="{E2CF8849-E481-4F0E-8A40-24EBD0A4A09A}" srcOrd="0" destOrd="0" presId="urn:microsoft.com/office/officeart/2008/layout/VerticalCurvedList"/>
    <dgm:cxn modelId="{A548CA24-465E-4F7C-A1CF-18FC9C6A36FA}" type="presParOf" srcId="{C7266EEC-B0C4-4F69-8C3C-5E4AB9837BCD}" destId="{F9E48521-AE8A-47CD-9C9D-786E547BD078}" srcOrd="5" destOrd="0" presId="urn:microsoft.com/office/officeart/2008/layout/VerticalCurvedList"/>
    <dgm:cxn modelId="{B77F795B-C48E-4AD3-81A9-FD63B903C6F8}" type="presParOf" srcId="{C7266EEC-B0C4-4F69-8C3C-5E4AB9837BCD}" destId="{F83AC710-A982-4645-85D9-B626ADA419B5}" srcOrd="6" destOrd="0" presId="urn:microsoft.com/office/officeart/2008/layout/VerticalCurvedList"/>
    <dgm:cxn modelId="{C3AB7A64-E8E2-4997-85EB-647F4679FD70}" type="presParOf" srcId="{F83AC710-A982-4645-85D9-B626ADA419B5}" destId="{21B5CE85-3BE1-4768-8D21-5B68ABFBE39E}" srcOrd="0" destOrd="0" presId="urn:microsoft.com/office/officeart/2008/layout/VerticalCurvedList"/>
    <dgm:cxn modelId="{515E2145-AC33-4651-958E-81B1C0D08DFD}" type="presParOf" srcId="{C7266EEC-B0C4-4F69-8C3C-5E4AB9837BCD}" destId="{25419F9F-0CEA-47D3-B936-F7A879F655A8}" srcOrd="7" destOrd="0" presId="urn:microsoft.com/office/officeart/2008/layout/VerticalCurvedList"/>
    <dgm:cxn modelId="{543B5EE0-BED4-4A2D-BEF6-500BF3D9D7A9}" type="presParOf" srcId="{C7266EEC-B0C4-4F69-8C3C-5E4AB9837BCD}" destId="{74BD0342-E90C-4220-8466-45633B49DB06}" srcOrd="8" destOrd="0" presId="urn:microsoft.com/office/officeart/2008/layout/VerticalCurvedList"/>
    <dgm:cxn modelId="{EF58B701-6A59-4877-BDD9-C18D0D012BC0}" type="presParOf" srcId="{74BD0342-E90C-4220-8466-45633B49DB06}" destId="{FC419469-8B2D-4720-8033-9C16B2E3DE0C}" srcOrd="0" destOrd="0" presId="urn:microsoft.com/office/officeart/2008/layout/VerticalCurvedList"/>
    <dgm:cxn modelId="{80CB7B3A-588A-4A2D-A8C9-98320667F700}" type="presParOf" srcId="{C7266EEC-B0C4-4F69-8C3C-5E4AB9837BCD}" destId="{DCAFE5F5-BEBD-42E7-B044-B00A8AF174B6}" srcOrd="9" destOrd="0" presId="urn:microsoft.com/office/officeart/2008/layout/VerticalCurvedList"/>
    <dgm:cxn modelId="{86E44D63-BF13-4408-BAB2-76C7FE186A8B}" type="presParOf" srcId="{C7266EEC-B0C4-4F69-8C3C-5E4AB9837BCD}" destId="{87BDAFD6-CA05-4454-83CA-662232A8998C}" srcOrd="10" destOrd="0" presId="urn:microsoft.com/office/officeart/2008/layout/VerticalCurvedList"/>
    <dgm:cxn modelId="{E7382616-8CED-46FD-A32A-1DDE60795F57}" type="presParOf" srcId="{87BDAFD6-CA05-4454-83CA-662232A8998C}" destId="{FD271E9F-4374-4CAF-A13B-4D45CA4FF623}" srcOrd="0" destOrd="0" presId="urn:microsoft.com/office/officeart/2008/layout/VerticalCurvedList"/>
    <dgm:cxn modelId="{62758336-7019-41F7-B0BE-8B571D071376}" type="presParOf" srcId="{C7266EEC-B0C4-4F69-8C3C-5E4AB9837BCD}" destId="{14DE2F3D-3184-4821-B356-376F4618AA8E}" srcOrd="11" destOrd="0" presId="urn:microsoft.com/office/officeart/2008/layout/VerticalCurvedList"/>
    <dgm:cxn modelId="{E37EC839-C105-4BB3-AAC2-EA749C35E04F}" type="presParOf" srcId="{C7266EEC-B0C4-4F69-8C3C-5E4AB9837BCD}" destId="{2DF919FF-1093-42C1-84BB-7972B012194E}" srcOrd="12" destOrd="0" presId="urn:microsoft.com/office/officeart/2008/layout/VerticalCurvedList"/>
    <dgm:cxn modelId="{68ED05CD-9BE1-4503-9C29-A6F976CA44D1}" type="presParOf" srcId="{2DF919FF-1093-42C1-84BB-7972B012194E}" destId="{EC7708F6-DD6F-4D87-B337-054BE37E13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A37B3-9EBA-415C-80FB-B4C4F63642E7}">
      <dsp:nvSpPr>
        <dsp:cNvPr id="0" name=""/>
        <dsp:cNvSpPr/>
      </dsp:nvSpPr>
      <dsp:spPr>
        <a:xfrm>
          <a:off x="1619999" y="433418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Vermittlung von sozialen Kompetenzen</a:t>
          </a:r>
          <a:endParaRPr lang="de-DE" sz="2400" kern="1200" dirty="0"/>
        </a:p>
      </dsp:txBody>
      <dsp:txXfrm>
        <a:off x="1688537" y="501956"/>
        <a:ext cx="2202925" cy="1266929"/>
      </dsp:txXfrm>
    </dsp:sp>
    <dsp:sp modelId="{D1A9A77D-B6F0-425C-B610-9CC1A21EA8FB}">
      <dsp:nvSpPr>
        <dsp:cNvPr id="0" name=""/>
        <dsp:cNvSpPr/>
      </dsp:nvSpPr>
      <dsp:spPr>
        <a:xfrm>
          <a:off x="586820" y="105160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3379240" y="447174"/>
              </a:moveTo>
              <a:arcTo wR="2087961" hR="2087961" stAng="18492137" swAng="1249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6C3B0-CC64-4982-A2C7-1D8C536CEE24}">
      <dsp:nvSpPr>
        <dsp:cNvPr id="0" name=""/>
        <dsp:cNvSpPr/>
      </dsp:nvSpPr>
      <dsp:spPr>
        <a:xfrm>
          <a:off x="3605768" y="2071774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itchFamily="34" charset="0"/>
            </a:rPr>
            <a:t>Werteerziehung und kulturelle Bildung</a:t>
          </a:r>
        </a:p>
      </dsp:txBody>
      <dsp:txXfrm>
        <a:off x="3674306" y="2140312"/>
        <a:ext cx="2202925" cy="1266929"/>
      </dsp:txXfrm>
    </dsp:sp>
    <dsp:sp modelId="{380A22F3-FF4E-4042-8CAC-192D8F8DDEEF}">
      <dsp:nvSpPr>
        <dsp:cNvPr id="0" name=""/>
        <dsp:cNvSpPr/>
      </dsp:nvSpPr>
      <dsp:spPr>
        <a:xfrm>
          <a:off x="644877" y="159669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4166159" y="1886274"/>
              </a:moveTo>
              <a:arcTo wR="2087961" hR="2087961" stAng="21267411" swAng="11710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09EE-F5B0-4205-AAA0-5E51660C5062}">
      <dsp:nvSpPr>
        <dsp:cNvPr id="0" name=""/>
        <dsp:cNvSpPr/>
      </dsp:nvSpPr>
      <dsp:spPr>
        <a:xfrm>
          <a:off x="3038428" y="4195848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Erkennen der Begabungen durch Vielfalt der Fächer</a:t>
          </a:r>
        </a:p>
      </dsp:txBody>
      <dsp:txXfrm>
        <a:off x="3106966" y="4264386"/>
        <a:ext cx="2202925" cy="1266929"/>
      </dsp:txXfrm>
    </dsp:sp>
    <dsp:sp modelId="{E49DAEA8-F7AD-4B6A-B37C-C1E36F44EC4B}">
      <dsp:nvSpPr>
        <dsp:cNvPr id="0" name=""/>
        <dsp:cNvSpPr/>
      </dsp:nvSpPr>
      <dsp:spPr>
        <a:xfrm>
          <a:off x="634781" y="1251844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2398656" y="4152677"/>
              </a:moveTo>
              <a:arcTo wR="2087961" hR="2087961" stAng="4886547" swAng="8165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EFC6A-525D-47CB-8F9A-CE66E9263421}">
      <dsp:nvSpPr>
        <dsp:cNvPr id="0" name=""/>
        <dsp:cNvSpPr/>
      </dsp:nvSpPr>
      <dsp:spPr>
        <a:xfrm>
          <a:off x="193855" y="4210571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hohes Maß an Wissens-vermittlung</a:t>
          </a:r>
          <a:endParaRPr lang="de-DE" sz="2400" kern="1200" dirty="0"/>
        </a:p>
      </dsp:txBody>
      <dsp:txXfrm>
        <a:off x="262393" y="4279109"/>
        <a:ext cx="2202925" cy="1266929"/>
      </dsp:txXfrm>
    </dsp:sp>
    <dsp:sp modelId="{13F6A017-B2F6-4431-AB23-9AA8FD84AAC2}">
      <dsp:nvSpPr>
        <dsp:cNvPr id="0" name=""/>
        <dsp:cNvSpPr/>
      </dsp:nvSpPr>
      <dsp:spPr>
        <a:xfrm>
          <a:off x="754729" y="1637176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55514" y="2566233"/>
              </a:moveTo>
              <a:arcTo wR="2087961" hR="2087961" stAng="10005491" swAng="11939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6F14D-410B-4AA5-9449-45D8BA5FD0B3}">
      <dsp:nvSpPr>
        <dsp:cNvPr id="0" name=""/>
        <dsp:cNvSpPr/>
      </dsp:nvSpPr>
      <dsp:spPr>
        <a:xfrm>
          <a:off x="-365770" y="2071774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breite und vertiefte Allgemein-bildung</a:t>
          </a:r>
          <a:endParaRPr lang="de-DE" sz="2400" kern="1200" dirty="0"/>
        </a:p>
      </dsp:txBody>
      <dsp:txXfrm>
        <a:off x="-297232" y="2140312"/>
        <a:ext cx="2202925" cy="1266929"/>
      </dsp:txXfrm>
    </dsp:sp>
    <dsp:sp modelId="{0FEC8AAF-4C7C-4D4E-B257-366ED249586F}">
      <dsp:nvSpPr>
        <dsp:cNvPr id="0" name=""/>
        <dsp:cNvSpPr/>
      </dsp:nvSpPr>
      <dsp:spPr>
        <a:xfrm>
          <a:off x="817255" y="105160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297639" y="1013564"/>
              </a:moveTo>
              <a:arcTo wR="2087961" hR="2087961" stAng="12658114" swAng="1249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88167-F277-41FC-ABA4-4ED3C64C5528}">
      <dsp:nvSpPr>
        <dsp:cNvPr id="0" name=""/>
        <dsp:cNvSpPr/>
      </dsp:nvSpPr>
      <dsp:spPr>
        <a:xfrm>
          <a:off x="13" y="112117"/>
          <a:ext cx="2951992" cy="1151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wissbegierig und phantasievoll sein,</a:t>
          </a:r>
        </a:p>
      </dsp:txBody>
      <dsp:txXfrm>
        <a:off x="13" y="112117"/>
        <a:ext cx="2951992" cy="1151929"/>
      </dsp:txXfrm>
    </dsp:sp>
    <dsp:sp modelId="{85E5731E-EC33-4AA8-BB7D-585520CF8AA8}">
      <dsp:nvSpPr>
        <dsp:cNvPr id="0" name=""/>
        <dsp:cNvSpPr/>
      </dsp:nvSpPr>
      <dsp:spPr>
        <a:xfrm>
          <a:off x="3143994" y="112117"/>
          <a:ext cx="2951992" cy="11519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sprachgewandt sein, </a:t>
          </a:r>
        </a:p>
      </dsp:txBody>
      <dsp:txXfrm>
        <a:off x="3143994" y="112117"/>
        <a:ext cx="2951992" cy="1151929"/>
      </dsp:txXfrm>
    </dsp:sp>
    <dsp:sp modelId="{5462E215-9EE9-4E1E-99D7-82383FB0CB63}">
      <dsp:nvSpPr>
        <dsp:cNvPr id="0" name=""/>
        <dsp:cNvSpPr/>
      </dsp:nvSpPr>
      <dsp:spPr>
        <a:xfrm>
          <a:off x="13" y="1456035"/>
          <a:ext cx="2951992" cy="11519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>
              <a:latin typeface="+mj-lt"/>
            </a:rPr>
            <a:t>… eifrig und rasch lernen,</a:t>
          </a:r>
          <a:endParaRPr lang="de-DE" sz="2400" kern="1200" dirty="0">
            <a:latin typeface="+mj-lt"/>
          </a:endParaRPr>
        </a:p>
      </dsp:txBody>
      <dsp:txXfrm>
        <a:off x="13" y="1456035"/>
        <a:ext cx="2951992" cy="1151929"/>
      </dsp:txXfrm>
    </dsp:sp>
    <dsp:sp modelId="{5EE3F6B2-DC72-4B1C-820E-38A729C3CDA7}">
      <dsp:nvSpPr>
        <dsp:cNvPr id="0" name=""/>
        <dsp:cNvSpPr/>
      </dsp:nvSpPr>
      <dsp:spPr>
        <a:xfrm>
          <a:off x="3143994" y="1456035"/>
          <a:ext cx="2951992" cy="11519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>
              <a:latin typeface="+mj-lt"/>
            </a:rPr>
            <a:t>… über ein gutes Gedächtnis verfügen,</a:t>
          </a:r>
          <a:endParaRPr lang="de-DE" sz="2400" kern="1200" dirty="0">
            <a:latin typeface="+mj-lt"/>
          </a:endParaRPr>
        </a:p>
      </dsp:txBody>
      <dsp:txXfrm>
        <a:off x="3143994" y="1456035"/>
        <a:ext cx="2951992" cy="1151929"/>
      </dsp:txXfrm>
    </dsp:sp>
    <dsp:sp modelId="{95BEF5AC-CB39-4446-A288-6B074D8D41C9}">
      <dsp:nvSpPr>
        <dsp:cNvPr id="0" name=""/>
        <dsp:cNvSpPr/>
      </dsp:nvSpPr>
      <dsp:spPr>
        <a:xfrm>
          <a:off x="13" y="2799953"/>
          <a:ext cx="2951992" cy="1151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gern verzwickte Aufgaben lösen,</a:t>
          </a:r>
        </a:p>
      </dsp:txBody>
      <dsp:txXfrm>
        <a:off x="13" y="2799953"/>
        <a:ext cx="2951992" cy="1151929"/>
      </dsp:txXfrm>
    </dsp:sp>
    <dsp:sp modelId="{5DB6EB8C-4AAD-41D5-B35D-B1193DD04B19}">
      <dsp:nvSpPr>
        <dsp:cNvPr id="0" name=""/>
        <dsp:cNvSpPr/>
      </dsp:nvSpPr>
      <dsp:spPr>
        <a:xfrm>
          <a:off x="3143994" y="2799953"/>
          <a:ext cx="2951992" cy="1151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gut organisiert sein.</a:t>
          </a:r>
        </a:p>
      </dsp:txBody>
      <dsp:txXfrm>
        <a:off x="3143994" y="2799953"/>
        <a:ext cx="2951992" cy="1151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2C939-CCE9-4123-9E45-F4BC4E119414}">
      <dsp:nvSpPr>
        <dsp:cNvPr id="0" name=""/>
        <dsp:cNvSpPr/>
      </dsp:nvSpPr>
      <dsp:spPr>
        <a:xfrm>
          <a:off x="2322828" y="-92963"/>
          <a:ext cx="3022342" cy="899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Sprachlich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3. Fremdsprache </a:t>
          </a:r>
        </a:p>
      </dsp:txBody>
      <dsp:txXfrm>
        <a:off x="2366739" y="-49052"/>
        <a:ext cx="2934520" cy="811689"/>
      </dsp:txXfrm>
    </dsp:sp>
    <dsp:sp modelId="{3DD90C62-34AD-45CF-9449-2BF48C7333E4}">
      <dsp:nvSpPr>
        <dsp:cNvPr id="0" name=""/>
        <dsp:cNvSpPr/>
      </dsp:nvSpPr>
      <dsp:spPr>
        <a:xfrm>
          <a:off x="2292713" y="665137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2351732" y="142682"/>
              </a:moveTo>
              <a:arcTo wR="1675207" hR="1675207" stAng="17629127" swAng="63552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B5297-0A99-4CCE-87DB-0D3E6C2D7EBA}">
      <dsp:nvSpPr>
        <dsp:cNvPr id="0" name=""/>
        <dsp:cNvSpPr/>
      </dsp:nvSpPr>
      <dsp:spPr>
        <a:xfrm>
          <a:off x="4104784" y="960074"/>
          <a:ext cx="3239994" cy="8995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cs typeface="Arial" panose="020B0604020202020204" pitchFamily="34" charset="0"/>
            </a:rPr>
            <a:t>Humanistisch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Altgriechisch</a:t>
          </a:r>
        </a:p>
      </dsp:txBody>
      <dsp:txXfrm>
        <a:off x="4148695" y="1003985"/>
        <a:ext cx="3152172" cy="811689"/>
      </dsp:txXfrm>
    </dsp:sp>
    <dsp:sp modelId="{4C749E51-C8A7-4C51-8C75-FE45C97FB217}">
      <dsp:nvSpPr>
        <dsp:cNvPr id="0" name=""/>
        <dsp:cNvSpPr/>
      </dsp:nvSpPr>
      <dsp:spPr>
        <a:xfrm>
          <a:off x="2485084" y="432421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3332533" y="1431093"/>
              </a:moveTo>
              <a:arcTo wR="1675207" hR="1675207" stAng="21097256" swAng="80085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00AB3-D3C1-4CB3-95AC-AF677D906E42}">
      <dsp:nvSpPr>
        <dsp:cNvPr id="0" name=""/>
        <dsp:cNvSpPr/>
      </dsp:nvSpPr>
      <dsp:spPr>
        <a:xfrm>
          <a:off x="4104788" y="2256675"/>
          <a:ext cx="3239994" cy="8995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 err="1">
              <a:latin typeface="+mj-lt"/>
              <a:cs typeface="Arial" panose="020B0604020202020204" pitchFamily="34" charset="0"/>
            </a:rPr>
            <a:t>Naturw</a:t>
          </a:r>
          <a:r>
            <a:rPr lang="de-DE" altLang="de-DE" sz="2400" kern="1200" dirty="0">
              <a:latin typeface="+mj-lt"/>
              <a:cs typeface="Arial" panose="020B0604020202020204" pitchFamily="34" charset="0"/>
            </a:rPr>
            <a:t>.-technologisch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  <a:cs typeface="Arial" panose="020B0604020202020204" pitchFamily="34" charset="0"/>
            </a:rPr>
            <a:t>Chemie</a:t>
          </a:r>
          <a:endParaRPr lang="de-DE" sz="2400" kern="1200" dirty="0"/>
        </a:p>
      </dsp:txBody>
      <dsp:txXfrm>
        <a:off x="4148699" y="2300586"/>
        <a:ext cx="3152172" cy="811689"/>
      </dsp:txXfrm>
    </dsp:sp>
    <dsp:sp modelId="{3E5EB3EA-DF67-49D6-8B09-B7E67F40EF2E}">
      <dsp:nvSpPr>
        <dsp:cNvPr id="0" name=""/>
        <dsp:cNvSpPr/>
      </dsp:nvSpPr>
      <dsp:spPr>
        <a:xfrm>
          <a:off x="2322153" y="54103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2551056" y="3103216"/>
              </a:moveTo>
              <a:arcTo wR="1675207" hR="1675207" stAng="3508664" swAng="43564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6AA3A-E299-48EF-9FDB-6D759ADD5D19}">
      <dsp:nvSpPr>
        <dsp:cNvPr id="0" name=""/>
        <dsp:cNvSpPr/>
      </dsp:nvSpPr>
      <dsp:spPr>
        <a:xfrm>
          <a:off x="1980000" y="3257452"/>
          <a:ext cx="3707999" cy="8995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Wirtschaftswissenschaftlich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Wirtschaft u. Recht</a:t>
          </a:r>
        </a:p>
      </dsp:txBody>
      <dsp:txXfrm>
        <a:off x="2023911" y="3301363"/>
        <a:ext cx="3620177" cy="811689"/>
      </dsp:txXfrm>
    </dsp:sp>
    <dsp:sp modelId="{F7154C87-AD0F-4A93-B80F-E0B880F1E5D3}">
      <dsp:nvSpPr>
        <dsp:cNvPr id="0" name=""/>
        <dsp:cNvSpPr/>
      </dsp:nvSpPr>
      <dsp:spPr>
        <a:xfrm>
          <a:off x="1965207" y="48038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1000490" y="3208530"/>
              </a:moveTo>
              <a:arcTo wR="1675207" hR="1675207" stAng="6825074" swAng="44231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6B6EC-5604-4AAF-8963-8602BA202959}">
      <dsp:nvSpPr>
        <dsp:cNvPr id="0" name=""/>
        <dsp:cNvSpPr/>
      </dsp:nvSpPr>
      <dsp:spPr>
        <a:xfrm>
          <a:off x="286367" y="2256673"/>
          <a:ext cx="3239994" cy="89951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Sozialwissenschaftlich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Politik und Gesellschaft</a:t>
          </a:r>
        </a:p>
      </dsp:txBody>
      <dsp:txXfrm>
        <a:off x="330278" y="2300584"/>
        <a:ext cx="3152172" cy="811689"/>
      </dsp:txXfrm>
    </dsp:sp>
    <dsp:sp modelId="{BE8F3A22-A4DD-4E7B-BFDE-42F3078043EF}">
      <dsp:nvSpPr>
        <dsp:cNvPr id="0" name=""/>
        <dsp:cNvSpPr/>
      </dsp:nvSpPr>
      <dsp:spPr>
        <a:xfrm>
          <a:off x="1799054" y="712461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5451" y="1540173"/>
              </a:moveTo>
              <a:arcTo wR="1675207" hR="1675207" stAng="11077409" swAng="81675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C1223-C49B-45D6-B938-889FCF337EDB}">
      <dsp:nvSpPr>
        <dsp:cNvPr id="0" name=""/>
        <dsp:cNvSpPr/>
      </dsp:nvSpPr>
      <dsp:spPr>
        <a:xfrm>
          <a:off x="358379" y="960086"/>
          <a:ext cx="3239994" cy="899511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Musisch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Musik</a:t>
          </a:r>
        </a:p>
      </dsp:txBody>
      <dsp:txXfrm>
        <a:off x="402290" y="1003997"/>
        <a:ext cx="3152172" cy="811689"/>
      </dsp:txXfrm>
    </dsp:sp>
    <dsp:sp modelId="{2AAEAE8C-BAED-4760-917F-A7AD526AA468}">
      <dsp:nvSpPr>
        <dsp:cNvPr id="0" name=""/>
        <dsp:cNvSpPr/>
      </dsp:nvSpPr>
      <dsp:spPr>
        <a:xfrm>
          <a:off x="2054216" y="658767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719246" y="299541"/>
              </a:moveTo>
              <a:arcTo wR="1675207" hR="1675207" stAng="14112256" swAng="62654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037AD-D6A7-46B6-A95B-5A04FF81870B}">
      <dsp:nvSpPr>
        <dsp:cNvPr id="0" name=""/>
        <dsp:cNvSpPr/>
      </dsp:nvSpPr>
      <dsp:spPr>
        <a:xfrm>
          <a:off x="887758" y="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Ganztag?</a:t>
          </a:r>
        </a:p>
      </dsp:txBody>
      <dsp:txXfrm>
        <a:off x="887758" y="0"/>
        <a:ext cx="2030015" cy="1218009"/>
      </dsp:txXfrm>
    </dsp:sp>
    <dsp:sp modelId="{5F39A872-0587-4FDB-969F-389939945F02}">
      <dsp:nvSpPr>
        <dsp:cNvPr id="0" name=""/>
        <dsp:cNvSpPr/>
      </dsp:nvSpPr>
      <dsp:spPr>
        <a:xfrm>
          <a:off x="3180641" y="284599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Musische Angebote?</a:t>
          </a:r>
        </a:p>
      </dsp:txBody>
      <dsp:txXfrm>
        <a:off x="3180641" y="2845990"/>
        <a:ext cx="2030015" cy="1218009"/>
      </dsp:txXfrm>
    </dsp:sp>
    <dsp:sp modelId="{36C8DFC5-CBBE-443A-B1A7-D6E19F51FBFC}">
      <dsp:nvSpPr>
        <dsp:cNvPr id="0" name=""/>
        <dsp:cNvSpPr/>
      </dsp:nvSpPr>
      <dsp:spPr>
        <a:xfrm>
          <a:off x="3178225" y="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Sport?</a:t>
          </a:r>
        </a:p>
      </dsp:txBody>
      <dsp:txXfrm>
        <a:off x="3178225" y="0"/>
        <a:ext cx="2030015" cy="1218009"/>
      </dsp:txXfrm>
    </dsp:sp>
    <dsp:sp modelId="{7C7B7A2D-6A95-4944-9E0F-B4A4A9694BE0}">
      <dsp:nvSpPr>
        <dsp:cNvPr id="0" name=""/>
        <dsp:cNvSpPr/>
      </dsp:nvSpPr>
      <dsp:spPr>
        <a:xfrm>
          <a:off x="4065984" y="1422995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Wahl-unterricht?</a:t>
          </a:r>
        </a:p>
      </dsp:txBody>
      <dsp:txXfrm>
        <a:off x="4065984" y="1422995"/>
        <a:ext cx="2030015" cy="1218009"/>
      </dsp:txXfrm>
    </dsp:sp>
    <dsp:sp modelId="{09115B89-D303-4595-9CA3-0CDB6CDC4BC8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Schulweg?</a:t>
          </a:r>
        </a:p>
      </dsp:txBody>
      <dsp:txXfrm>
        <a:off x="916483" y="2844006"/>
        <a:ext cx="2030015" cy="1218009"/>
      </dsp:txXfrm>
    </dsp:sp>
    <dsp:sp modelId="{0831C53C-A9F1-466D-9DFD-6C9964103788}">
      <dsp:nvSpPr>
        <dsp:cNvPr id="0" name=""/>
        <dsp:cNvSpPr/>
      </dsp:nvSpPr>
      <dsp:spPr>
        <a:xfrm>
          <a:off x="0" y="1446291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600" kern="1200" dirty="0"/>
            <a:t>…</a:t>
          </a:r>
        </a:p>
      </dsp:txBody>
      <dsp:txXfrm>
        <a:off x="0" y="1446291"/>
        <a:ext cx="2030015" cy="1218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00604-D308-4AEC-8430-0D9999C08AD5}">
      <dsp:nvSpPr>
        <dsp:cNvPr id="0" name=""/>
        <dsp:cNvSpPr/>
      </dsp:nvSpPr>
      <dsp:spPr>
        <a:xfrm>
          <a:off x="-5942942" y="-909432"/>
          <a:ext cx="7074864" cy="707486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6E47B-E6D8-4B21-AB0D-7722658A4E94}">
      <dsp:nvSpPr>
        <dsp:cNvPr id="0" name=""/>
        <dsp:cNvSpPr/>
      </dsp:nvSpPr>
      <dsp:spPr>
        <a:xfrm>
          <a:off x="421627" y="276780"/>
          <a:ext cx="731635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Neuer Schulweg, vielleicht auch mit dem ÖPNV</a:t>
          </a:r>
          <a:endParaRPr lang="de-DE" sz="2800" kern="1200" dirty="0"/>
        </a:p>
      </dsp:txBody>
      <dsp:txXfrm>
        <a:off x="421627" y="276780"/>
        <a:ext cx="7316359" cy="553351"/>
      </dsp:txXfrm>
    </dsp:sp>
    <dsp:sp modelId="{3720F89C-B66E-437B-B48E-E1B3FB1E7757}">
      <dsp:nvSpPr>
        <dsp:cNvPr id="0" name=""/>
        <dsp:cNvSpPr/>
      </dsp:nvSpPr>
      <dsp:spPr>
        <a:xfrm>
          <a:off x="75783" y="207612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3F8BE-C9E4-4842-AC3B-4A2C122317EA}">
      <dsp:nvSpPr>
        <dsp:cNvPr id="0" name=""/>
        <dsp:cNvSpPr/>
      </dsp:nvSpPr>
      <dsp:spPr>
        <a:xfrm>
          <a:off x="876797" y="1106703"/>
          <a:ext cx="686118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Neue, oft deutlich größere Schule</a:t>
          </a:r>
          <a:endParaRPr lang="de-DE" sz="2800" kern="1200" dirty="0"/>
        </a:p>
      </dsp:txBody>
      <dsp:txXfrm>
        <a:off x="876797" y="1106703"/>
        <a:ext cx="6861189" cy="553351"/>
      </dsp:txXfrm>
    </dsp:sp>
    <dsp:sp modelId="{E2CF8849-E481-4F0E-8A40-24EBD0A4A09A}">
      <dsp:nvSpPr>
        <dsp:cNvPr id="0" name=""/>
        <dsp:cNvSpPr/>
      </dsp:nvSpPr>
      <dsp:spPr>
        <a:xfrm>
          <a:off x="530952" y="1037534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48521-AE8A-47CD-9C9D-786E547BD078}">
      <dsp:nvSpPr>
        <dsp:cNvPr id="0" name=""/>
        <dsp:cNvSpPr/>
      </dsp:nvSpPr>
      <dsp:spPr>
        <a:xfrm>
          <a:off x="1084935" y="1936625"/>
          <a:ext cx="6653051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 Klassensituation</a:t>
          </a:r>
          <a:endParaRPr lang="de-DE" sz="2800" kern="1200" dirty="0"/>
        </a:p>
      </dsp:txBody>
      <dsp:txXfrm>
        <a:off x="1084935" y="1936625"/>
        <a:ext cx="6653051" cy="553351"/>
      </dsp:txXfrm>
    </dsp:sp>
    <dsp:sp modelId="{21B5CE85-3BE1-4768-8D21-5B68ABFBE39E}">
      <dsp:nvSpPr>
        <dsp:cNvPr id="0" name=""/>
        <dsp:cNvSpPr/>
      </dsp:nvSpPr>
      <dsp:spPr>
        <a:xfrm>
          <a:off x="739090" y="1867456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19F9F-0CEA-47D3-B936-F7A879F655A8}">
      <dsp:nvSpPr>
        <dsp:cNvPr id="0" name=""/>
        <dsp:cNvSpPr/>
      </dsp:nvSpPr>
      <dsp:spPr>
        <a:xfrm>
          <a:off x="1084935" y="2766022"/>
          <a:ext cx="6653051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Neue Lehrersituation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1084935" y="2766022"/>
        <a:ext cx="6653051" cy="553351"/>
      </dsp:txXfrm>
    </dsp:sp>
    <dsp:sp modelId="{FC419469-8B2D-4720-8033-9C16B2E3DE0C}">
      <dsp:nvSpPr>
        <dsp:cNvPr id="0" name=""/>
        <dsp:cNvSpPr/>
      </dsp:nvSpPr>
      <dsp:spPr>
        <a:xfrm>
          <a:off x="739090" y="2696853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FE5F5-BEBD-42E7-B044-B00A8AF174B6}">
      <dsp:nvSpPr>
        <dsp:cNvPr id="0" name=""/>
        <dsp:cNvSpPr/>
      </dsp:nvSpPr>
      <dsp:spPr>
        <a:xfrm>
          <a:off x="876797" y="3595944"/>
          <a:ext cx="686118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Neuer Unterrichtsstil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876797" y="3595944"/>
        <a:ext cx="6861189" cy="553351"/>
      </dsp:txXfrm>
    </dsp:sp>
    <dsp:sp modelId="{FD271E9F-4374-4CAF-A13B-4D45CA4FF623}">
      <dsp:nvSpPr>
        <dsp:cNvPr id="0" name=""/>
        <dsp:cNvSpPr/>
      </dsp:nvSpPr>
      <dsp:spPr>
        <a:xfrm>
          <a:off x="530952" y="3526776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E2F3D-3184-4821-B356-376F4618AA8E}">
      <dsp:nvSpPr>
        <dsp:cNvPr id="0" name=""/>
        <dsp:cNvSpPr/>
      </dsp:nvSpPr>
      <dsp:spPr>
        <a:xfrm>
          <a:off x="421627" y="4425867"/>
          <a:ext cx="731635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…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421627" y="4425867"/>
        <a:ext cx="7316359" cy="553351"/>
      </dsp:txXfrm>
    </dsp:sp>
    <dsp:sp modelId="{EC7708F6-DD6F-4D87-B337-054BE37E1358}">
      <dsp:nvSpPr>
        <dsp:cNvPr id="0" name=""/>
        <dsp:cNvSpPr/>
      </dsp:nvSpPr>
      <dsp:spPr>
        <a:xfrm>
          <a:off x="75783" y="4356698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8EB8-1AF8-47E6-BB1A-90336DFFEB20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FA1D5-961A-49FF-ACA8-D988FAF053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62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7EEA3-C0FF-42D8-A678-D4B20C0CC282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4673-774A-4787-88B2-1525E4C3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9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endParaRPr lang="de-DE" altLang="de-DE" sz="1200" dirty="0">
              <a:latin typeface="+mj-lt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131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Um die Umstellung zu erleichtern, gibt es seitens der Gymnasien viele Ansätze: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Austausch mit Lehrkräften der Grundschule und gegenseitige Hospitationen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Lehrerteams, um die Kinder und die Klassensituation besser im Blick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Pädagogische Maßnahmen zum sozialen Lernen, um z. B. in der neuen Gruppe den Platz zu finden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Tutorenprogramme, um sich im neuen Umfeld zu Recht zu finden und Ansprechpartner*innen und der älteren Schüler*innen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10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21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98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0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72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zukünftiges Gymnasialkind sollte …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wissbegierig sein und Freude am Entdecken haben;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sich gut konzentrieren können;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sprachgewandt sein, gern verzwickte Aufgaben lösen;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eifrig, rasch und effizient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möglichst schon selbständig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phantasievoll sein;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über ein gutes Gedächtnis verfügen;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 organisiert sein.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18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Ein Übertritt an das Gymnasium in Jahrgangsstufe 5 ist möglich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itchFamily="34" charset="0"/>
              </a:rPr>
              <a:t>Jgst</a:t>
            </a:r>
            <a:r>
              <a:rPr lang="de-DE" altLang="de-DE" dirty="0">
                <a:latin typeface="+mj-lt"/>
                <a:cs typeface="Arial" pitchFamily="34" charset="0"/>
              </a:rPr>
              <a:t>. 4 der Grundschule: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D, M, HSU bis 2,33 	geeignet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D, M, HSU  ab 2,66 	Probeunterricht in               					D, M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 der MS bei D, M bis 2,0	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 der RS bei D, M bis 2,5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Sonderfall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 aus der Jahrgangsstufe 4 der Grundschule: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>
                <a:latin typeface="+mj-lt"/>
              </a:rPr>
              <a:t>Für Schülerinnen und Schüler </a:t>
            </a:r>
          </a:p>
          <a:p>
            <a:pPr>
              <a:lnSpc>
                <a:spcPct val="90000"/>
              </a:lnSpc>
            </a:pPr>
            <a:r>
              <a:rPr lang="de-DE" dirty="0">
                <a:latin typeface="+mj-lt"/>
              </a:rPr>
              <a:t>mit </a:t>
            </a:r>
            <a:r>
              <a:rPr lang="de-DE" u="sng" dirty="0">
                <a:latin typeface="+mj-lt"/>
              </a:rPr>
              <a:t>nichtdeutscher</a:t>
            </a:r>
            <a:r>
              <a:rPr lang="de-DE" dirty="0">
                <a:latin typeface="+mj-lt"/>
              </a:rPr>
              <a:t> Muttersprache, </a:t>
            </a:r>
          </a:p>
          <a:p>
            <a:pPr>
              <a:lnSpc>
                <a:spcPct val="90000"/>
              </a:lnSpc>
            </a:pPr>
            <a:r>
              <a:rPr lang="de-DE" dirty="0">
                <a:latin typeface="+mj-lt"/>
              </a:rPr>
              <a:t>die </a:t>
            </a:r>
            <a:r>
              <a:rPr lang="de-DE" u="sng" dirty="0">
                <a:latin typeface="+mj-lt"/>
              </a:rPr>
              <a:t>nicht bereits ab </a:t>
            </a:r>
            <a:r>
              <a:rPr lang="de-DE" u="sng" dirty="0" err="1">
                <a:latin typeface="+mj-lt"/>
              </a:rPr>
              <a:t>Jgst</a:t>
            </a:r>
            <a:r>
              <a:rPr lang="de-DE" u="sng" dirty="0">
                <a:latin typeface="+mj-lt"/>
              </a:rPr>
              <a:t>. 1 </a:t>
            </a:r>
            <a:r>
              <a:rPr lang="de-DE" dirty="0">
                <a:latin typeface="+mj-lt"/>
              </a:rPr>
              <a:t>eine deutsche Grundschule besucht haben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>
                <a:latin typeface="+mj-lt"/>
              </a:rPr>
              <a:t>kommt </a:t>
            </a:r>
            <a:r>
              <a:rPr lang="de-DE" u="sng" dirty="0">
                <a:latin typeface="+mj-lt"/>
              </a:rPr>
              <a:t>evtl.</a:t>
            </a:r>
            <a:r>
              <a:rPr lang="de-DE" dirty="0">
                <a:latin typeface="+mj-lt"/>
              </a:rPr>
              <a:t> eine Sonderregelung in Betracht.</a:t>
            </a:r>
            <a:endParaRPr lang="de-DE" altLang="de-DE" u="sng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12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Der Probeunterricht ist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dreitägig,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an der aufnehmenden Schule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schriftliche Arbeiten in Mathematik und Deutsch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mündliche Leistungen in Mathematik und Deutsch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bestanden bei mindestens Note 3 in einem Fach und Note 4  in dem anderen.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None/>
            </a:pPr>
            <a:endParaRPr lang="de-DE" sz="1200" dirty="0">
              <a:latin typeface="+mj-lt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sz="1200" dirty="0"/>
              <a:t>In beiden Fächern Note 4: Elternwille entscheidet</a:t>
            </a:r>
            <a:endParaRPr lang="de-DE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2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13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7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3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54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Beim Übergang in das Gymnasium erfahren die Kinder viele Umstellungen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Neuer Schulweg, vielleicht auch mit dem ÖPNV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Neue, oft deutlich größere Schule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 Klassensituation: viele unbekannte Gesichter, neue Gruppendynamik, der Platz in der Klassengemeinschaft muss erst gefunden werden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 Lehrersituation: viele verschiedene Lehrkräfte, Fachlehrkraftprinzip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Neuer Unterrichtsstil: weniger Wiederholungen, weniger Zeit, Eigenständigkeit erwünscht, ausdauerndes Arbeiten erforderlich, Taktung nach Stundenplan,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34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endParaRPr lang="de-DE" altLang="de-DE" sz="1200" dirty="0">
              <a:latin typeface="+mj-lt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3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4F4E-248B-4130-B522-EFD79861445A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Informationen zum Übertritt an das Gymnasium</a:t>
            </a:r>
          </a:p>
        </p:txBody>
      </p:sp>
    </p:spTree>
    <p:extLst>
      <p:ext uri="{BB962C8B-B14F-4D97-AF65-F5344CB8AC3E}">
        <p14:creationId xmlns:p14="http://schemas.microsoft.com/office/powerpoint/2010/main" val="26380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91E-7D56-4EB9-8863-01C2AE5FD1F4}" type="datetime1">
              <a:rPr lang="de-DE" smtClean="0"/>
              <a:t>03.02.2023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305105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11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5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889B-6831-4EE6-B5CF-FE65F269F49A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6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Informationen zum Übertritt an das Gymnasium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73F72-3933-4019-93B4-DE3AD51C20F7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101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6" t="25219" r="24361" b="21962"/>
          <a:stretch/>
        </p:blipFill>
        <p:spPr>
          <a:xfrm>
            <a:off x="7308304" y="281996"/>
            <a:ext cx="1387011" cy="616450"/>
          </a:xfrm>
          <a:prstGeom prst="rect">
            <a:avLst/>
          </a:prstGeom>
        </p:spPr>
      </p:pic>
      <p:sp>
        <p:nvSpPr>
          <p:cNvPr id="8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3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hulberatung.bayern.de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CDE0BD32-9840-4B63-8D66-70841E353E94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de-DE" sz="2800" dirty="0"/>
          </a:p>
        </p:txBody>
      </p:sp>
      <p:sp>
        <p:nvSpPr>
          <p:cNvPr id="8" name="Inhaltsplatzhalter 7"/>
          <p:cNvSpPr txBox="1">
            <a:spLocks/>
          </p:cNvSpPr>
          <p:nvPr/>
        </p:nvSpPr>
        <p:spPr>
          <a:xfrm>
            <a:off x="734888" y="2564904"/>
            <a:ext cx="7653536" cy="1818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6600" b="1" dirty="0"/>
              <a:t>Das Gymnasium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4800" b="1">
                <a:cs typeface="Arial" panose="020B0604020202020204" pitchFamily="34" charset="0"/>
              </a:rPr>
              <a:t>Informationen zum Übertritt</a:t>
            </a:r>
            <a:endParaRPr lang="de-DE" altLang="de-DE" sz="5400" dirty="0"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215868"/>
                </a:solidFill>
                <a:ea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10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7705"/>
              </p:ext>
            </p:extLst>
          </p:nvPr>
        </p:nvGraphicFramePr>
        <p:xfrm>
          <a:off x="457201" y="1052737"/>
          <a:ext cx="8229600" cy="48965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de-DE" sz="14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08.00 - 08.45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 err="1">
                          <a:effectLst/>
                        </a:rPr>
                        <a:t>Spo</a:t>
                      </a:r>
                      <a:r>
                        <a:rPr lang="de-DE" sz="2400" b="1" dirty="0">
                          <a:effectLst/>
                        </a:rPr>
                        <a:t> </a:t>
                      </a:r>
                      <a:endParaRPr lang="de-DE" sz="24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0-018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08.45 - 09.30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0-018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09.50 - 10.35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/>
                      </a:r>
                      <a:b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2-063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4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10.35 - 11.20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2-063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5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11.40 - 12.25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NTA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0-079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0-046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0-030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6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12.25 - 13.10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Eint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2-117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0-046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0-030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14842"/>
              </p:ext>
            </p:extLst>
          </p:nvPr>
        </p:nvGraphicFramePr>
        <p:xfrm>
          <a:off x="457201" y="1052737"/>
          <a:ext cx="8229600" cy="48965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de-DE" sz="140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1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08.00 - 08.45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Skd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2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08.45 - 09.30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pPr algn="ctr" fontAlgn="t"/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Skd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3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09.50 - 10.35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Eth</a:t>
                      </a: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U51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4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10.35 - 11.20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004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Eth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U51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004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5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11.40 - 12.25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NTA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006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6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12.25 - 13.10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Eint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051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Zusätzliche Hilfen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Lehrerteams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Pädagogische Maßnahmen zum sozialen Lernen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Tutorenprogramme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Austausch mit Lehrkräften der Grundschule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Termine und weitere Infos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Anmeldung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Haupttermin: Dienstag, 09.05.2023 (Stand 10/22)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Genaue Zeiten und weitere Informationen: Homepage der jeweiligen Schule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Notwendige Unterlagen: 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Übertrittszeugnis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 im Original, Geburtsurkunde, weiteres s. Homepage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Probeunterricht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16.5./17.5./19.5.2023 (Stand 10/22)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Termine und weitere Infos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Informationen über einzelne Schulen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in der Broschüre zur Einschreibung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über die Homepages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bei Infoveranstaltungen der einzelnen Schulen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am Gymnasium München/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Moosach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15.02.2023, 19 Uhr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A3C0D83-2F3E-4E13-A3A6-BB9D8DA1F332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Kontakt und Beratung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12474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Schulberatung </a:t>
            </a:r>
            <a:r>
              <a:rPr lang="de-DE" altLang="de-DE" sz="2800">
                <a:latin typeface="+mj-lt"/>
                <a:cs typeface="Arial" panose="020B0604020202020204" pitchFamily="34" charset="0"/>
              </a:rPr>
              <a:t>und Übertrittsberatung:</a:t>
            </a: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Beratungszentrum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Beratungslehrkräfte der Schulen </a:t>
            </a:r>
          </a:p>
          <a:p>
            <a:pPr>
              <a:buFont typeface="Wingdings" pitchFamily="2" charset="2"/>
              <a:buNone/>
            </a:pPr>
            <a:endParaRPr lang="de-DE" altLang="de-DE" sz="12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Am Gymnasium München/Moosach:</a:t>
            </a:r>
          </a:p>
          <a:p>
            <a:pPr>
              <a:buFont typeface="Wingdings" pitchFamily="2" charset="2"/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OStRin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 Katharina Hammer-Schneider</a:t>
            </a:r>
          </a:p>
          <a:p>
            <a:pPr>
              <a:buFont typeface="Wingdings" pitchFamily="2" charset="2"/>
              <a:buNone/>
            </a:pPr>
            <a:r>
              <a:rPr lang="de-DE" altLang="de-DE" sz="1200" dirty="0">
                <a:latin typeface="+mj-lt"/>
                <a:cs typeface="Arial" panose="020B0604020202020204" pitchFamily="34" charset="0"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Staatliche Schulberatungsstelle für München: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</a:t>
            </a:r>
            <a:r>
              <a:rPr lang="de-DE" altLang="de-DE" sz="2800" dirty="0">
                <a:latin typeface="+mj-lt"/>
                <a:cs typeface="Arial" panose="020B0604020202020204" pitchFamily="34" charset="0"/>
                <a:hlinkClick r:id="rId2"/>
              </a:rPr>
              <a:t>http://www.schulberatung.bayern.de</a:t>
            </a: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de-DE" altLang="de-DE" sz="12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Schulberatung der Stadt München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	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215868"/>
                </a:solidFill>
                <a:ea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pic>
        <p:nvPicPr>
          <p:cNvPr id="3" name="Picture 17" descr="C:\Dokumente und Einstellungen\All Users\Dokumente\Eigene Bilder\img005.jpg">
            <a:extLst>
              <a:ext uri="{FF2B5EF4-FFF2-40B4-BE49-F238E27FC236}">
                <a16:creationId xmlns:a16="http://schemas.microsoft.com/office/drawing/2014/main" id="{9D57FA08-1902-415E-86EA-E45569357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51" y="4077072"/>
            <a:ext cx="1406856" cy="81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2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Vielen Dank!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2800" dirty="0">
                <a:latin typeface="+mj-lt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6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Bildungsziele des Gymnasiums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F58D9E6E-547E-A981-9E31-417AD45983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517481"/>
              </p:ext>
            </p:extLst>
          </p:nvPr>
        </p:nvGraphicFramePr>
        <p:xfrm>
          <a:off x="1785856" y="601291"/>
          <a:ext cx="5580000" cy="6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413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8CA37B3-9EBA-415C-80FB-B4C4F6364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A9A77D-B6F0-425C-B610-9CC1A21EA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06C3B0-CC64-4982-A2C7-1D8C536CE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0A22F3-FF4E-4042-8CAC-192D8F8DD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0B09EE-F5B0-4205-AAA0-5E51660C5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9DAEA8-F7AD-4B6A-B37C-C1E36F44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1EFC6A-525D-47CB-8F9A-CE66E9263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F6A017-B2F6-4431-AB23-9AA8FD84A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26F14D-410B-4AA5-9449-45D8BA5FD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EC8AAF-4C7C-4D4E-B257-366ED2495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Bildungsziele des Gymnasiums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Ziel ist das Abitur: 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dirty="0">
              <a:latin typeface="+mj-lt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Abitur =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allgemeine Hochschulreife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dirty="0"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d.h.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Berechtigung zum Studium an Universität und Hochschule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sowie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Befähigung zu einer beruflichen Ausbildung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außerhalb der Hochschule.</a:t>
            </a:r>
            <a:endParaRPr lang="de-DE" altLang="de-DE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Bildungsvoraussetzungen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r>
              <a:rPr lang="de-DE" dirty="0">
                <a:latin typeface="+mj-lt"/>
              </a:rPr>
              <a:t>Ein zukünftiges Gymnasialkind sollte u. a. …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A451499-DDBE-9280-1F4F-4821C22F3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524844"/>
              </p:ext>
            </p:extLst>
          </p:nvPr>
        </p:nvGraphicFramePr>
        <p:xfrm>
          <a:off x="1519992" y="18502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62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88167-F277-41FC-ABA4-4ED3C64C5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E5731E-EC33-4AA8-BB7D-585520CF8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62E215-9EE9-4E1E-99D7-82383FB0C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3F6B2-DC72-4B1C-820E-38A729C3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EF5AC-CB39-4446-A288-6B074D8D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B6EB8C-4AAD-41D5-B35D-B1193DD0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Kernfächer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an allen Gymnasien sind die Fächer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Deutsch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2 Fremdsprachen                                                 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(1. FS 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5, 2. FS 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6)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Mathematik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Physik (ab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8)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b="1" dirty="0">
                <a:cs typeface="Arial" panose="020B0604020202020204" pitchFamily="34" charset="0"/>
              </a:rPr>
              <a:t>weiteres Kernfach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je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nach Ausbildungsrichtung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A7E3F6A-4AB6-58A3-5235-6DA7A83FE4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5855245"/>
              </p:ext>
            </p:extLst>
          </p:nvPr>
        </p:nvGraphicFramePr>
        <p:xfrm>
          <a:off x="720424" y="1988840"/>
          <a:ext cx="766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86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42C939-CCE9-4123-9E45-F4BC4E119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D90C62-34AD-45CF-9449-2BF48C733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9B5297-0A99-4CCE-87DB-0D3E6C2D7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C749E51-C8A7-4C51-8C75-FE45C97FB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700AB3-D3C1-4CB3-95AC-AF677D906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E5EB3EA-DF67-49D6-8B09-B7E67F40E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C6AA3A-E299-48EF-9FDB-6D759ADD5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154C87-AD0F-4A93-B80F-E0B880F1E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76B6EC-5604-4AAF-8963-8602BA202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E8F3A22-A4DD-4E7B-BFDE-42F307804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8C1223-C49B-45D6-B938-889FCF33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AEAE8C-BAED-4760-917F-A7AD526AA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802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400" b="1" dirty="0">
                <a:latin typeface="+mj-lt"/>
                <a:cs typeface="Arial" panose="020B0604020202020204" pitchFamily="34" charset="0"/>
              </a:rPr>
              <a:t>Weitere Fächer an allen Gymnasien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391D86-D6F1-4A13-AC0B-3D86E7AFE8CC}"/>
              </a:ext>
            </a:extLst>
          </p:cNvPr>
          <p:cNvSpPr txBox="1">
            <a:spLocks noChangeArrowheads="1"/>
          </p:cNvSpPr>
          <p:nvPr/>
        </p:nvSpPr>
        <p:spPr>
          <a:xfrm>
            <a:off x="721804" y="1700808"/>
            <a:ext cx="7772400" cy="2809117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Informatik bzw. Wirtschaftsinformatik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Chemie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Biologie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Natur und Technik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Kunst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Musik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Religion/Ethik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Geschichte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Politik und Gesellschaft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Geographie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Wirtschaft und Recht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Sport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7C9C55-A47A-498B-8E79-5AD52B45E1F4}"/>
              </a:ext>
            </a:extLst>
          </p:cNvPr>
          <p:cNvSpPr txBox="1"/>
          <p:nvPr/>
        </p:nvSpPr>
        <p:spPr>
          <a:xfrm>
            <a:off x="1243460" y="4667652"/>
            <a:ext cx="66777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Intensivierungsstunden</a:t>
            </a:r>
          </a:p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Modul zur beruflichen Orientierung</a:t>
            </a:r>
          </a:p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Projekt-Seminar zur Studien- und Berufsorientierung</a:t>
            </a:r>
          </a:p>
        </p:txBody>
      </p:sp>
    </p:spTree>
    <p:extLst>
      <p:ext uri="{BB962C8B-B14F-4D97-AF65-F5344CB8AC3E}">
        <p14:creationId xmlns:p14="http://schemas.microsoft.com/office/powerpoint/2010/main" val="40099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Weitere Aspekte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4CEDFAB-14E3-CAA1-5FCD-541799820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828536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37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03.02.2023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842B2DBD-1C31-078D-67CA-2B63762F95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661717"/>
              </p:ext>
            </p:extLst>
          </p:nvPr>
        </p:nvGraphicFramePr>
        <p:xfrm>
          <a:off x="539552" y="898572"/>
          <a:ext cx="7812000" cy="52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16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E800604-D308-4AEC-8430-0D9999C08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20F89C-B66E-437B-B48E-E1B3FB1E7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E56E47B-E6D8-4B21-AB0D-7722658A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CF8849-E481-4F0E-8A40-24EBD0A4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A3F8BE-C9E4-4842-AC3B-4A2C12231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B5CE85-3BE1-4768-8D21-5B68ABFBE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E48521-AE8A-47CD-9C9D-786E547B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C419469-8B2D-4720-8033-9C16B2E3D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419F9F-0CEA-47D3-B936-F7A879F65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D271E9F-4374-4CAF-A13B-4D45CA4FF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AFE5F5-BEBD-42E7-B044-B00A8AF17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7708F6-DD6F-4D87-B337-054BE37E1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DE2F3D-3184-4821-B356-376F4618A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Bildschirmpräsentation (4:3)</PresentationFormat>
  <Paragraphs>320</Paragraphs>
  <Slides>16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Larissa</vt:lpstr>
      <vt:lpstr>PowerPoint-Präsentation</vt:lpstr>
      <vt:lpstr>Bildungsziele des Gymnasiums</vt:lpstr>
      <vt:lpstr>Bildungsziele des Gymnasiums</vt:lpstr>
      <vt:lpstr>Bildungsvoraussetzungen</vt:lpstr>
      <vt:lpstr>Bildungsangebot</vt:lpstr>
      <vt:lpstr>Bildungsangebot</vt:lpstr>
      <vt:lpstr>Bildungsangebot</vt:lpstr>
      <vt:lpstr>Weitere Aspekte</vt:lpstr>
      <vt:lpstr>Übergang Gymnasium – Grundschule</vt:lpstr>
      <vt:lpstr>Übergang Gymnasium – Grundschule</vt:lpstr>
      <vt:lpstr>Übergang Gymnasium – Grundschule</vt:lpstr>
      <vt:lpstr>Zusätzliche Hilfen</vt:lpstr>
      <vt:lpstr>Termine und weitere Infos</vt:lpstr>
      <vt:lpstr>Termine und weitere Infos</vt:lpstr>
      <vt:lpstr>Kontakt und Beratung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Arbeit Katharina</dc:creator>
  <cp:lastModifiedBy>Gabriele Bayer-Maier</cp:lastModifiedBy>
  <cp:revision>111</cp:revision>
  <cp:lastPrinted>2022-11-29T08:07:10Z</cp:lastPrinted>
  <dcterms:created xsi:type="dcterms:W3CDTF">2016-11-12T21:04:25Z</dcterms:created>
  <dcterms:modified xsi:type="dcterms:W3CDTF">2023-02-03T07:17:23Z</dcterms:modified>
</cp:coreProperties>
</file>